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281" r:id="rId4"/>
    <p:sldId id="289" r:id="rId5"/>
    <p:sldId id="257" r:id="rId6"/>
    <p:sldId id="259" r:id="rId7"/>
    <p:sldId id="260" r:id="rId8"/>
    <p:sldId id="299" r:id="rId9"/>
    <p:sldId id="290" r:id="rId10"/>
    <p:sldId id="261" r:id="rId11"/>
    <p:sldId id="271" r:id="rId12"/>
    <p:sldId id="272" r:id="rId13"/>
    <p:sldId id="300" r:id="rId14"/>
    <p:sldId id="301" r:id="rId15"/>
    <p:sldId id="297" r:id="rId16"/>
    <p:sldId id="298" r:id="rId17"/>
    <p:sldId id="273" r:id="rId18"/>
    <p:sldId id="288" r:id="rId19"/>
    <p:sldId id="274" r:id="rId20"/>
    <p:sldId id="295" r:id="rId21"/>
    <p:sldId id="291" r:id="rId22"/>
    <p:sldId id="292" r:id="rId23"/>
    <p:sldId id="293" r:id="rId24"/>
    <p:sldId id="294" r:id="rId25"/>
    <p:sldId id="278" r:id="rId26"/>
    <p:sldId id="286" r:id="rId27"/>
    <p:sldId id="258" r:id="rId28"/>
    <p:sldId id="283" r:id="rId29"/>
    <p:sldId id="284" r:id="rId30"/>
    <p:sldId id="285" r:id="rId31"/>
    <p:sldId id="287" r:id="rId32"/>
    <p:sldId id="280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01-upload-data-to-CoS.png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25-autotag-auto-policy-created.png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25-autotag-auto-policy-executed.png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26-autotag-auto-policy-executed-result.png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40-select-files-to-add-tags.png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45-add-tag-to-dataset.png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5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46-tagged-dataset.png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5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47-create-report-as-manifest.png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48-create-report-as-manifest.png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6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49-report-created.png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02-discover-query-newly-added-and-tagged-dataset.png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8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49-report-created-2.png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2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E1016404-10-autotag-policy-added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36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E1016404-20-autotag-policy-run-completed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163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E1016404-30-query-for-new-dataset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503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E1016404-40-new-dataset-w-calculated-tag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77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05-auto-indexed-ingested-dataset.png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06-auto-indexed-ingested-dataset_more.png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10-create-autotag-policy-default.png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15-autotag-default-policy-created.png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20-autotag-default-policy-executed-now.png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21-u2type-tagged-by-autotag-policy.png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23-create-autotage-policy-with-schedule.png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Unified Data Catalog for Cancer Imaging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918206" y="3429000"/>
            <a:ext cx="10355587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Scenario 1: Initialize Catalog with Metadata Ingest &amp; Indexing, </a:t>
            </a:r>
            <a:r>
              <a:rPr lang="en-US" sz="2000" b="1" dirty="0" err="1"/>
              <a:t>AutoTag</a:t>
            </a:r>
            <a:r>
              <a:rPr lang="en-US" sz="2000" b="1" dirty="0"/>
              <a:t> and Custom-Tagging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30D03-FDC7-4AAE-A111-A55EC9DE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2547814"/>
            <a:ext cx="1205080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AF6533-BE1A-408A-AB37-336E1963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77"/>
            <a:ext cx="12192000" cy="5261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9011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06045-8288-4C94-9D9E-A3C1AA8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617"/>
            <a:ext cx="12192000" cy="5608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66675" y="2329395"/>
            <a:ext cx="11963400" cy="28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FF0D86-85CA-4ED8-87C7-AE5D20DD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46"/>
            <a:ext cx="12192000" cy="62579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001D60-FD81-4DAF-BB5F-310390880C51}"/>
              </a:ext>
            </a:extLst>
          </p:cNvPr>
          <p:cNvSpPr/>
          <p:nvPr/>
        </p:nvSpPr>
        <p:spPr>
          <a:xfrm>
            <a:off x="11029950" y="1714500"/>
            <a:ext cx="876300" cy="389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66205-D885-4077-A19F-E678DDC462DF}"/>
              </a:ext>
            </a:extLst>
          </p:cNvPr>
          <p:cNvSpPr/>
          <p:nvPr/>
        </p:nvSpPr>
        <p:spPr>
          <a:xfrm>
            <a:off x="5953739" y="1981200"/>
            <a:ext cx="545383" cy="36480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F9312-8D4C-49D8-8597-1E630D85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" y="2562104"/>
            <a:ext cx="1207938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0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0CBF29-F6BA-46FB-AD89-02DC7F96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461"/>
            <a:ext cx="12192000" cy="56270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D0D624-D60B-4B9A-BA7C-5380D50D0D89}"/>
              </a:ext>
            </a:extLst>
          </p:cNvPr>
          <p:cNvSpPr/>
          <p:nvPr/>
        </p:nvSpPr>
        <p:spPr>
          <a:xfrm>
            <a:off x="114300" y="4824945"/>
            <a:ext cx="120777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723AD6-62D2-477A-B6CD-059BC702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590"/>
            <a:ext cx="12192000" cy="5664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D0D624-D60B-4B9A-BA7C-5380D50D0D89}"/>
              </a:ext>
            </a:extLst>
          </p:cNvPr>
          <p:cNvSpPr/>
          <p:nvPr/>
        </p:nvSpPr>
        <p:spPr>
          <a:xfrm>
            <a:off x="123825" y="2314574"/>
            <a:ext cx="11887200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1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09852-E58A-495E-A554-6EA16EC4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024"/>
            <a:ext cx="12192000" cy="5813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11163299" y="2019300"/>
            <a:ext cx="809625" cy="399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4. Custom-tag Dataset</a:t>
            </a:r>
          </a:p>
        </p:txBody>
      </p:sp>
    </p:spTree>
    <p:extLst>
      <p:ext uri="{BB962C8B-B14F-4D97-AF65-F5344CB8AC3E}">
        <p14:creationId xmlns:p14="http://schemas.microsoft.com/office/powerpoint/2010/main" val="3358068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B18649-7CCC-411F-92E5-284DE53F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552"/>
            <a:ext cx="12192000" cy="57168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204394" y="1324591"/>
            <a:ext cx="357649" cy="3971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10128712" y="61211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1. Set up Spectrum Discover to Manage Data Sources</a:t>
            </a:r>
          </a:p>
        </p:txBody>
      </p:sp>
    </p:spTree>
    <p:extLst>
      <p:ext uri="{BB962C8B-B14F-4D97-AF65-F5344CB8AC3E}">
        <p14:creationId xmlns:p14="http://schemas.microsoft.com/office/powerpoint/2010/main" val="202895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3D751-AC54-42A3-855A-624B83C8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2642"/>
            <a:ext cx="12192000" cy="52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EBF33-7FBE-4586-A607-42FBC08D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028"/>
            <a:ext cx="12192000" cy="5131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11166688" y="1364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AD9D5-8A56-4838-A1D3-FA6D3EE6C7CC}"/>
              </a:ext>
            </a:extLst>
          </p:cNvPr>
          <p:cNvSpPr/>
          <p:nvPr/>
        </p:nvSpPr>
        <p:spPr>
          <a:xfrm>
            <a:off x="10889076" y="1696513"/>
            <a:ext cx="929299" cy="4138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63B4F-632F-4C55-97C3-930E3A0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674"/>
            <a:ext cx="12192000" cy="518065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1F34A1-FB7F-4B6D-8718-4C3C35609CC4}"/>
              </a:ext>
            </a:extLst>
          </p:cNvPr>
          <p:cNvSpPr/>
          <p:nvPr/>
        </p:nvSpPr>
        <p:spPr>
          <a:xfrm rot="5400000">
            <a:off x="9397052" y="88023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3021E-B790-4026-AA91-681A5A29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186"/>
            <a:ext cx="12192000" cy="51916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ED1752-47EE-4DE0-8BBB-B603685938B8}"/>
              </a:ext>
            </a:extLst>
          </p:cNvPr>
          <p:cNvSpPr/>
          <p:nvPr/>
        </p:nvSpPr>
        <p:spPr>
          <a:xfrm rot="5400000">
            <a:off x="3843975" y="199117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39E2F7-8E12-42A5-850B-16B8A3B8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71"/>
            <a:ext cx="12192000" cy="5824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FF451-1091-4CA3-9C04-0923BA940C81}"/>
              </a:ext>
            </a:extLst>
          </p:cNvPr>
          <p:cNvSpPr/>
          <p:nvPr/>
        </p:nvSpPr>
        <p:spPr>
          <a:xfrm>
            <a:off x="133350" y="2283920"/>
            <a:ext cx="11858625" cy="354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20B458-40F5-45AC-8C55-33C25D30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881"/>
            <a:ext cx="12192000" cy="58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5. </a:t>
            </a:r>
            <a:r>
              <a:rPr lang="en-US" sz="2800" b="1" i="0" dirty="0" err="1">
                <a:solidFill>
                  <a:srgbClr val="24292F"/>
                </a:solidFill>
                <a:effectLst/>
                <a:latin typeface="-apple-system"/>
              </a:rPr>
              <a:t>AutoTag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B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ased on Filters</a:t>
            </a:r>
          </a:p>
        </p:txBody>
      </p:sp>
    </p:spTree>
    <p:extLst>
      <p:ext uri="{BB962C8B-B14F-4D97-AF65-F5344CB8AC3E}">
        <p14:creationId xmlns:p14="http://schemas.microsoft.com/office/powerpoint/2010/main" val="65583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11250-5C01-4D04-965B-A597E1D6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700"/>
            <a:ext cx="12192000" cy="4926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9D549-EB08-4E62-8864-9A04F0164CD7}"/>
              </a:ext>
            </a:extLst>
          </p:cNvPr>
          <p:cNvSpPr/>
          <p:nvPr/>
        </p:nvSpPr>
        <p:spPr>
          <a:xfrm>
            <a:off x="0" y="3696929"/>
            <a:ext cx="12191999" cy="41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672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E40008-2A38-4AA1-B56E-7C7EA658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46"/>
            <a:ext cx="12192000" cy="66865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48576B-7E1B-48C0-8D72-15C0CC801FA0}"/>
              </a:ext>
            </a:extLst>
          </p:cNvPr>
          <p:cNvSpPr/>
          <p:nvPr/>
        </p:nvSpPr>
        <p:spPr>
          <a:xfrm>
            <a:off x="0" y="1936955"/>
            <a:ext cx="12191999" cy="41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5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82EDF-61ED-4C0E-BC4E-23459DAA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28"/>
            <a:ext cx="12192000" cy="6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0A57D-DF37-48C8-8511-A1E59F6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843"/>
            <a:ext cx="12217021" cy="56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69DCF7-DBFF-4ACC-8218-EEAD88E5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52"/>
            <a:ext cx="12192000" cy="6682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EF79A-8651-4347-91EB-9C5150587C19}"/>
              </a:ext>
            </a:extLst>
          </p:cNvPr>
          <p:cNvSpPr/>
          <p:nvPr/>
        </p:nvSpPr>
        <p:spPr>
          <a:xfrm>
            <a:off x="10264877" y="973394"/>
            <a:ext cx="1632155" cy="467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81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6. View Images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irectly with Calculated URL</a:t>
            </a:r>
          </a:p>
        </p:txBody>
      </p:sp>
    </p:spTree>
    <p:extLst>
      <p:ext uri="{BB962C8B-B14F-4D97-AF65-F5344CB8AC3E}">
        <p14:creationId xmlns:p14="http://schemas.microsoft.com/office/powerpoint/2010/main" val="1446235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7FE39-12FF-4960-90BA-DDC5AFD0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14"/>
            <a:ext cx="12180751" cy="62499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0888B7-C438-4B1D-8680-3B990D7E4610}"/>
              </a:ext>
            </a:extLst>
          </p:cNvPr>
          <p:cNvSpPr/>
          <p:nvPr/>
        </p:nvSpPr>
        <p:spPr>
          <a:xfrm rot="5400000">
            <a:off x="4498945" y="85609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DDD24-611C-465E-8588-3840B9C94A63}"/>
              </a:ext>
            </a:extLst>
          </p:cNvPr>
          <p:cNvSpPr/>
          <p:nvPr/>
        </p:nvSpPr>
        <p:spPr>
          <a:xfrm rot="5400000">
            <a:off x="3529554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9F489C-A712-48D4-A752-816DC2F361D2}"/>
              </a:ext>
            </a:extLst>
          </p:cNvPr>
          <p:cNvSpPr/>
          <p:nvPr/>
        </p:nvSpPr>
        <p:spPr>
          <a:xfrm rot="5400000">
            <a:off x="8070063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6E2C6-47F4-4613-822F-3EAD48B5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7" y="470079"/>
            <a:ext cx="10336067" cy="61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AA4DB-2BFB-4798-9BDE-2DA091D968D4}"/>
              </a:ext>
            </a:extLst>
          </p:cNvPr>
          <p:cNvSpPr/>
          <p:nvPr/>
        </p:nvSpPr>
        <p:spPr>
          <a:xfrm>
            <a:off x="9417377" y="377073"/>
            <a:ext cx="162141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C87F5-0CD7-4E48-993C-DE9E6035544D}"/>
              </a:ext>
            </a:extLst>
          </p:cNvPr>
          <p:cNvSpPr/>
          <p:nvPr/>
        </p:nvSpPr>
        <p:spPr>
          <a:xfrm>
            <a:off x="1809946" y="383358"/>
            <a:ext cx="964677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2. Metadata Ingest and Default Indexing</a:t>
            </a:r>
          </a:p>
        </p:txBody>
      </p:sp>
    </p:spTree>
    <p:extLst>
      <p:ext uri="{BB962C8B-B14F-4D97-AF65-F5344CB8AC3E}">
        <p14:creationId xmlns:p14="http://schemas.microsoft.com/office/powerpoint/2010/main" val="1865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4D81D-A428-42D1-8F99-2CDF408C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44" y="428625"/>
            <a:ext cx="5256167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D762D-6902-47BE-A404-8F46EA85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126"/>
            <a:ext cx="12192000" cy="631974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0" y="182457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46340-DE5D-44C6-8015-0B8DE000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433"/>
            <a:ext cx="12192000" cy="62311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72C9C1-D5CC-4C22-806F-998942575814}"/>
              </a:ext>
            </a:extLst>
          </p:cNvPr>
          <p:cNvSpPr/>
          <p:nvPr/>
        </p:nvSpPr>
        <p:spPr>
          <a:xfrm>
            <a:off x="3571875" y="1695450"/>
            <a:ext cx="8267700" cy="257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5421A-97A6-4217-8FE7-DD429869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7" y="299601"/>
            <a:ext cx="11355385" cy="62587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20A903-E59D-4130-889E-CC74B8479350}"/>
              </a:ext>
            </a:extLst>
          </p:cNvPr>
          <p:cNvSpPr/>
          <p:nvPr/>
        </p:nvSpPr>
        <p:spPr>
          <a:xfrm>
            <a:off x="9867899" y="1057275"/>
            <a:ext cx="1905793" cy="3819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3. Set up </a:t>
            </a:r>
            <a:r>
              <a:rPr lang="en-US" sz="2800" b="1" i="0" dirty="0" err="1">
                <a:solidFill>
                  <a:srgbClr val="24292F"/>
                </a:solidFill>
                <a:effectLst/>
                <a:latin typeface="-apple-system"/>
              </a:rPr>
              <a:t>AutoTag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 Policy in Spectrum Discover</a:t>
            </a:r>
          </a:p>
        </p:txBody>
      </p:sp>
    </p:spTree>
    <p:extLst>
      <p:ext uri="{BB962C8B-B14F-4D97-AF65-F5344CB8AC3E}">
        <p14:creationId xmlns:p14="http://schemas.microsoft.com/office/powerpoint/2010/main" val="74051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151</Words>
  <Application>Microsoft Office PowerPoint</Application>
  <PresentationFormat>Widescreen</PresentationFormat>
  <Paragraphs>55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Office Theme</vt:lpstr>
      <vt:lpstr>Unified Data Catalog for Cancer Imaging</vt:lpstr>
      <vt:lpstr>1. Set up Spectrum Discover to Manage Data Sources</vt:lpstr>
      <vt:lpstr>PowerPoint Presentation</vt:lpstr>
      <vt:lpstr>2. Metadata Ingest and Default Indexing</vt:lpstr>
      <vt:lpstr>PowerPoint Presentation</vt:lpstr>
      <vt:lpstr>PowerPoint Presentation</vt:lpstr>
      <vt:lpstr>PowerPoint Presentation</vt:lpstr>
      <vt:lpstr>PowerPoint Presentation</vt:lpstr>
      <vt:lpstr>3. Set up AutoTag Policy in Spectrum Discover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Custom-tag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AutoTag Based on Filters</vt:lpstr>
      <vt:lpstr>PowerPoint Presentation</vt:lpstr>
      <vt:lpstr>PowerPoint Presentation</vt:lpstr>
      <vt:lpstr>PowerPoint Presentation</vt:lpstr>
      <vt:lpstr>PowerPoint Presentation</vt:lpstr>
      <vt:lpstr>6. View Images Directly with Calculated URL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142</cp:revision>
  <dcterms:created xsi:type="dcterms:W3CDTF">2021-09-21T01:42:58Z</dcterms:created>
  <dcterms:modified xsi:type="dcterms:W3CDTF">2021-10-11T03:42:06Z</dcterms:modified>
</cp:coreProperties>
</file>