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76" r:id="rId6"/>
    <p:sldId id="264" r:id="rId7"/>
    <p:sldId id="262" r:id="rId8"/>
    <p:sldId id="279" r:id="rId9"/>
    <p:sldId id="268" r:id="rId10"/>
    <p:sldId id="280" r:id="rId11"/>
    <p:sldId id="269" r:id="rId12"/>
    <p:sldId id="266" r:id="rId13"/>
    <p:sldId id="275" r:id="rId14"/>
    <p:sldId id="274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Demo: Unified Data Catalog for Cancer Imaging</a:t>
            </a:r>
            <a:endParaRPr lang="en-US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1257829" y="3270819"/>
            <a:ext cx="9422342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2: Import Metadata to Enrich Catalog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86F7BA-17C7-4E21-B9EA-1D1F79D2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708"/>
            <a:ext cx="12192000" cy="448658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F7A06A6-F10B-4F98-BD01-89872AFB3F74}"/>
              </a:ext>
            </a:extLst>
          </p:cNvPr>
          <p:cNvSpPr/>
          <p:nvPr/>
        </p:nvSpPr>
        <p:spPr>
          <a:xfrm>
            <a:off x="7269726" y="1751028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5DDF78-B65A-4F30-BEAC-012694A99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580"/>
            <a:ext cx="12192000" cy="44908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7AA01-14FE-4E20-858A-CC14B63C0680}"/>
              </a:ext>
            </a:extLst>
          </p:cNvPr>
          <p:cNvSpPr/>
          <p:nvPr/>
        </p:nvSpPr>
        <p:spPr>
          <a:xfrm>
            <a:off x="6633675" y="2978870"/>
            <a:ext cx="885477" cy="1385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64D27-63C1-442D-AC2F-51DC7775F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6" y="0"/>
            <a:ext cx="1196162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Browse for Dataset T101389-s2 with Visual Query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>
            <a:off x="3828253" y="560546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6DD6809-BAF6-4F96-A9DD-080DA5B0427F}"/>
              </a:ext>
            </a:extLst>
          </p:cNvPr>
          <p:cNvSpPr/>
          <p:nvPr/>
        </p:nvSpPr>
        <p:spPr>
          <a:xfrm>
            <a:off x="8939152" y="222280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816F846-4FF5-4477-9293-3BD1B80FAE0C}"/>
              </a:ext>
            </a:extLst>
          </p:cNvPr>
          <p:cNvSpPr/>
          <p:nvPr/>
        </p:nvSpPr>
        <p:spPr>
          <a:xfrm>
            <a:off x="0" y="542987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CB5A27-58EF-47AD-9953-8E2969C47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694"/>
            <a:ext cx="12192000" cy="5552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data based on Metadata Tag “u2-id”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>
            <a:off x="3602206" y="539217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7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345C29-0E97-4A60-BC39-684112935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681"/>
            <a:ext cx="12192000" cy="443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2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3C67E0-1166-4266-8D6A-1E26E676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9593"/>
            <a:ext cx="12192000" cy="483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3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ECEDA1-3371-4532-A0F2-E6CD7C8FC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7111"/>
            <a:ext cx="12192000" cy="38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3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91EABE-E98B-4FDD-9A8E-4E275513C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3" y="1722525"/>
            <a:ext cx="11717518" cy="137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8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35DAE-0AD5-4BD4-81AE-3E18E8351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15" y="3523827"/>
            <a:ext cx="9701935" cy="2570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707CD5-AE03-4192-85CC-707D6E97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566" y="561784"/>
            <a:ext cx="6911110" cy="267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5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9DA6D-8A0A-4C74-A883-405EE576A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03" y="822121"/>
            <a:ext cx="10786519" cy="5418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New IMPORT_TAGS Policy Created in Web Console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64264BB-9705-4B31-BDBB-379F7D848A7D}"/>
              </a:ext>
            </a:extLst>
          </p:cNvPr>
          <p:cNvSpPr/>
          <p:nvPr/>
        </p:nvSpPr>
        <p:spPr>
          <a:xfrm>
            <a:off x="653666" y="428007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New Policy Executed for the First Time Automatically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E13C3E-CB12-4FB9-AE35-58D3D7C4F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1" y="766670"/>
            <a:ext cx="9930258" cy="580038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A715889-85B0-40DD-8CDF-8673F09A6004}"/>
              </a:ext>
            </a:extLst>
          </p:cNvPr>
          <p:cNvSpPr/>
          <p:nvPr/>
        </p:nvSpPr>
        <p:spPr>
          <a:xfrm>
            <a:off x="755644" y="2501647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5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2F7A4-F40F-43FE-A622-B3F1297E6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86" y="517538"/>
            <a:ext cx="11070210" cy="612936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A469B3A-078A-41A4-977F-9219E961AA84}"/>
              </a:ext>
            </a:extLst>
          </p:cNvPr>
          <p:cNvSpPr/>
          <p:nvPr/>
        </p:nvSpPr>
        <p:spPr>
          <a:xfrm>
            <a:off x="344550" y="2094723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EEC8A5-F1C0-44EB-8D67-6CD2476FE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581"/>
            <a:ext cx="12192000" cy="4772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New Sets of Metadata Tags Populated 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with Values from Manifest 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by IMPORT_TAGS Policy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355B65-D980-4B9F-8E27-B5DEB9BE2403}"/>
              </a:ext>
            </a:extLst>
          </p:cNvPr>
          <p:cNvSpPr/>
          <p:nvPr/>
        </p:nvSpPr>
        <p:spPr>
          <a:xfrm rot="5400000">
            <a:off x="9783380" y="249188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5A6A6-F3B7-4D55-82C0-E5523367DFB5}"/>
              </a:ext>
            </a:extLst>
          </p:cNvPr>
          <p:cNvSpPr/>
          <p:nvPr/>
        </p:nvSpPr>
        <p:spPr>
          <a:xfrm>
            <a:off x="7748833" y="2900150"/>
            <a:ext cx="4443167" cy="1492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F6706-A4E9-4DE2-93CA-98A32DC10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646"/>
            <a:ext cx="12192000" cy="436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2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5A3DE-2ED9-4BF5-B173-4CE6F1A1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560"/>
            <a:ext cx="12192000" cy="3954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66788-1B9A-4FDB-A37F-F4C3D8099C7E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Custom-tag Updated Dataset as “T101389-s2”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7A06A6-F10B-4F98-BD01-89872AFB3F74}"/>
              </a:ext>
            </a:extLst>
          </p:cNvPr>
          <p:cNvSpPr/>
          <p:nvPr/>
        </p:nvSpPr>
        <p:spPr>
          <a:xfrm>
            <a:off x="2914543" y="342899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76</Words>
  <Application>Microsoft Office PowerPoint</Application>
  <PresentationFormat>Widescreen</PresentationFormat>
  <Paragraphs>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Demo: Unified Data Catalog for Cancer Imaging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116</cp:revision>
  <dcterms:created xsi:type="dcterms:W3CDTF">2021-09-21T01:42:58Z</dcterms:created>
  <dcterms:modified xsi:type="dcterms:W3CDTF">2021-09-30T23:52:39Z</dcterms:modified>
</cp:coreProperties>
</file>