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9" r:id="rId9"/>
    <p:sldId id="290" r:id="rId10"/>
    <p:sldId id="261" r:id="rId11"/>
    <p:sldId id="271" r:id="rId12"/>
    <p:sldId id="272" r:id="rId13"/>
    <p:sldId id="300" r:id="rId14"/>
    <p:sldId id="301" r:id="rId15"/>
    <p:sldId id="297" r:id="rId16"/>
    <p:sldId id="298" r:id="rId17"/>
    <p:sldId id="273" r:id="rId18"/>
    <p:sldId id="288" r:id="rId19"/>
    <p:sldId id="274" r:id="rId20"/>
    <p:sldId id="295" r:id="rId21"/>
    <p:sldId id="291" r:id="rId22"/>
    <p:sldId id="292" r:id="rId23"/>
    <p:sldId id="293" r:id="rId24"/>
    <p:sldId id="294" r:id="rId25"/>
    <p:sldId id="278" r:id="rId26"/>
    <p:sldId id="286" r:id="rId27"/>
    <p:sldId id="258" r:id="rId28"/>
    <p:sldId id="283" r:id="rId29"/>
    <p:sldId id="284" r:id="rId30"/>
    <p:sldId id="287" r:id="rId31"/>
    <p:sldId id="28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01-upload-data-to-CoS.png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25-autotag-auto-policy-created.png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25-autotag-auto-policy-executed.png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26-autotag-auto-policy-executed-result.png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40-select-files-to-add-tags.png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45-add-tag-to-dataset.png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5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46-tagged-dataset.png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47-create-report-as-manifest.png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48-create-report-as-manifest.png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6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49-report-created.png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02-discover-query-newly-added-and-tagged-dataset.png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8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49-report-created-2.png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2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50-autotag-add2-policy-created.png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51-autotag-add2-policy-executed.png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53-autotag-add2-tagged-dataset.png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60-rebuild-object-access-url.png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61-image-displayed-directly-from-url.png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05-auto-indexed-ingested-dataset.png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06-auto-indexed-ingested-dataset_more.png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10-create-autotag-policy-default.png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15-autotag-default-policy-created.png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20-autotag-default-policy-executed-now.png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21-u2type-tagged-by-autotag-policy.png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23-create-autotage-policy-with-schedule.png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Cancer Imaging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18206" y="3429000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Scenario 1: Initialize Catalog with Metadata Ingest &amp; Indexing, </a:t>
            </a:r>
            <a:r>
              <a:rPr lang="en-US" sz="2000" b="1" dirty="0" err="1"/>
              <a:t>AutoTag</a:t>
            </a:r>
            <a:r>
              <a:rPr lang="en-US" sz="2000" b="1" dirty="0"/>
              <a:t> and Custom-Tagging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30D03-FDC7-4AAE-A111-A55EC9DE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2547814"/>
            <a:ext cx="1205080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AF6533-BE1A-408A-AB37-336E196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77"/>
            <a:ext cx="12192000" cy="5261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9011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6045-8288-4C94-9D9E-A3C1AA8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617"/>
            <a:ext cx="12192000" cy="5608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66675" y="2329395"/>
            <a:ext cx="11963400" cy="28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FF0D86-85CA-4ED8-87C7-AE5D20DD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46"/>
            <a:ext cx="12192000" cy="6257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001D60-FD81-4DAF-BB5F-310390880C51}"/>
              </a:ext>
            </a:extLst>
          </p:cNvPr>
          <p:cNvSpPr/>
          <p:nvPr/>
        </p:nvSpPr>
        <p:spPr>
          <a:xfrm>
            <a:off x="11029950" y="1714500"/>
            <a:ext cx="876300" cy="389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66205-D885-4077-A19F-E678DDC462DF}"/>
              </a:ext>
            </a:extLst>
          </p:cNvPr>
          <p:cNvSpPr/>
          <p:nvPr/>
        </p:nvSpPr>
        <p:spPr>
          <a:xfrm>
            <a:off x="5953739" y="1981200"/>
            <a:ext cx="545383" cy="36480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F9312-8D4C-49D8-8597-1E630D85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2562104"/>
            <a:ext cx="1207938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0CBF29-F6BA-46FB-AD89-02DC7F96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D0D624-D60B-4B9A-BA7C-5380D50D0D89}"/>
              </a:ext>
            </a:extLst>
          </p:cNvPr>
          <p:cNvSpPr/>
          <p:nvPr/>
        </p:nvSpPr>
        <p:spPr>
          <a:xfrm>
            <a:off x="114300" y="4824945"/>
            <a:ext cx="120777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23AD6-62D2-477A-B6CD-059BC702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590"/>
            <a:ext cx="12192000" cy="5664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D0D624-D60B-4B9A-BA7C-5380D50D0D89}"/>
              </a:ext>
            </a:extLst>
          </p:cNvPr>
          <p:cNvSpPr/>
          <p:nvPr/>
        </p:nvSpPr>
        <p:spPr>
          <a:xfrm>
            <a:off x="123825" y="2314574"/>
            <a:ext cx="11887200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09852-E58A-495E-A554-6EA16EC4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024"/>
            <a:ext cx="12192000" cy="5813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11163299" y="2019300"/>
            <a:ext cx="809625" cy="399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18649-7CCC-411F-92E5-284DE53F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552"/>
            <a:ext cx="12192000" cy="5716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204394" y="1324591"/>
            <a:ext cx="357649" cy="397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0128712" y="61211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3D751-AC54-42A3-855A-624B83C8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642"/>
            <a:ext cx="12192000" cy="52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EBF33-7FBE-4586-A607-42FBC08D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028"/>
            <a:ext cx="12192000" cy="5131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1166688" y="1364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AD9D5-8A56-4838-A1D3-FA6D3EE6C7CC}"/>
              </a:ext>
            </a:extLst>
          </p:cNvPr>
          <p:cNvSpPr/>
          <p:nvPr/>
        </p:nvSpPr>
        <p:spPr>
          <a:xfrm>
            <a:off x="10889076" y="1696513"/>
            <a:ext cx="929299" cy="4138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3B4F-632F-4C55-97C3-930E3A0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674"/>
            <a:ext cx="12192000" cy="518065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1F34A1-FB7F-4B6D-8718-4C3C35609CC4}"/>
              </a:ext>
            </a:extLst>
          </p:cNvPr>
          <p:cNvSpPr/>
          <p:nvPr/>
        </p:nvSpPr>
        <p:spPr>
          <a:xfrm rot="5400000">
            <a:off x="9397052" y="88023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3021E-B790-4026-AA91-681A5A29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186"/>
            <a:ext cx="12192000" cy="51916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ED1752-47EE-4DE0-8BBB-B603685938B8}"/>
              </a:ext>
            </a:extLst>
          </p:cNvPr>
          <p:cNvSpPr/>
          <p:nvPr/>
        </p:nvSpPr>
        <p:spPr>
          <a:xfrm rot="5400000">
            <a:off x="3843975" y="199117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39E2F7-8E12-42A5-850B-16B8A3B8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71"/>
            <a:ext cx="12192000" cy="5824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FF451-1091-4CA3-9C04-0923BA940C81}"/>
              </a:ext>
            </a:extLst>
          </p:cNvPr>
          <p:cNvSpPr/>
          <p:nvPr/>
        </p:nvSpPr>
        <p:spPr>
          <a:xfrm>
            <a:off x="133350" y="2283920"/>
            <a:ext cx="11858625" cy="354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0B458-40F5-45AC-8C55-33C25D30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881"/>
            <a:ext cx="12192000" cy="5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6D675-DAD6-4D32-9BA2-17E3B7FC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752101"/>
            <a:ext cx="11936491" cy="53537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9D549-EB08-4E62-8864-9A04F0164CD7}"/>
              </a:ext>
            </a:extLst>
          </p:cNvPr>
          <p:cNvSpPr/>
          <p:nvPr/>
        </p:nvSpPr>
        <p:spPr>
          <a:xfrm>
            <a:off x="127754" y="5029200"/>
            <a:ext cx="11723351" cy="312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BC918-937D-4BFC-AE2D-3C5AB390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428206"/>
            <a:ext cx="11784070" cy="6001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76B-7E1B-48C0-8D72-15C0CC801FA0}"/>
              </a:ext>
            </a:extLst>
          </p:cNvPr>
          <p:cNvSpPr/>
          <p:nvPr/>
        </p:nvSpPr>
        <p:spPr>
          <a:xfrm>
            <a:off x="203965" y="2057270"/>
            <a:ext cx="11784070" cy="337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34B0A-69E6-44BC-AB69-2C33CEED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175758"/>
            <a:ext cx="12050807" cy="6506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6BA6A-6766-4822-BA99-CFF12C448E19}"/>
              </a:ext>
            </a:extLst>
          </p:cNvPr>
          <p:cNvSpPr/>
          <p:nvPr/>
        </p:nvSpPr>
        <p:spPr>
          <a:xfrm>
            <a:off x="10106526" y="1696323"/>
            <a:ext cx="1893540" cy="337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EFB4B-14C5-4073-8DD7-51C44CD7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209100"/>
            <a:ext cx="12050807" cy="6439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342535" y="138255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469396" y="13825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9862770" y="13825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B6BA6-364D-4882-AF06-A1F4EA61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25" y="632032"/>
            <a:ext cx="8082453" cy="55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Metadata Ingest and Default Indexing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4D81D-A428-42D1-8F99-2CDF408C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44" y="428625"/>
            <a:ext cx="5256167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D762D-6902-47BE-A404-8F46EA85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126"/>
            <a:ext cx="12192000" cy="631974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0" y="182457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46340-DE5D-44C6-8015-0B8DE000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433"/>
            <a:ext cx="12192000" cy="62311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72C9C1-D5CC-4C22-806F-998942575814}"/>
              </a:ext>
            </a:extLst>
          </p:cNvPr>
          <p:cNvSpPr/>
          <p:nvPr/>
        </p:nvSpPr>
        <p:spPr>
          <a:xfrm>
            <a:off x="3571875" y="1695450"/>
            <a:ext cx="8267700" cy="25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5421A-97A6-4217-8FE7-DD429869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7" y="299601"/>
            <a:ext cx="11355385" cy="6258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20A903-E59D-4130-889E-CC74B8479350}"/>
              </a:ext>
            </a:extLst>
          </p:cNvPr>
          <p:cNvSpPr/>
          <p:nvPr/>
        </p:nvSpPr>
        <p:spPr>
          <a:xfrm>
            <a:off x="9867899" y="1057275"/>
            <a:ext cx="1905793" cy="3819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163</Words>
  <Application>Microsoft Office PowerPoint</Application>
  <PresentationFormat>Widescreen</PresentationFormat>
  <Paragraphs>57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Office Theme</vt:lpstr>
      <vt:lpstr>Unified Data Catalog for Cancer Imaging</vt:lpstr>
      <vt:lpstr>1. Set up Spectrum Discover to Manage Data Sources</vt:lpstr>
      <vt:lpstr>PowerPoint Presentation</vt:lpstr>
      <vt:lpstr>2. Metadata Ingest and Default Indexing</vt:lpstr>
      <vt:lpstr>PowerPoint Presentation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Custom-tag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AutoTag Based on Filters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150</cp:revision>
  <dcterms:created xsi:type="dcterms:W3CDTF">2021-09-21T01:42:58Z</dcterms:created>
  <dcterms:modified xsi:type="dcterms:W3CDTF">2021-10-13T01:57:53Z</dcterms:modified>
</cp:coreProperties>
</file>