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76" r:id="rId7"/>
    <p:sldId id="264" r:id="rId8"/>
    <p:sldId id="262" r:id="rId9"/>
    <p:sldId id="268" r:id="rId10"/>
    <p:sldId id="269" r:id="rId11"/>
    <p:sldId id="266" r:id="rId12"/>
    <p:sldId id="278" r:id="rId13"/>
    <p:sldId id="275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</a:t>
            </a:r>
            <a:r>
              <a:rPr lang="en-US" sz="4000" b="1" i="0">
                <a:solidFill>
                  <a:srgbClr val="24292F"/>
                </a:solidFill>
                <a:effectLst/>
                <a:latin typeface="-apple-system"/>
              </a:rPr>
              <a:t>Aircraft Images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2: Import Metadata to Enrich Catalog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Dataset T101389-S2 Displayed with Query Builder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A4EF9A-B91D-4369-9FCC-18E3B4DF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553"/>
            <a:ext cx="12192000" cy="57068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7AA01-14FE-4E20-858A-CC14B63C0680}"/>
              </a:ext>
            </a:extLst>
          </p:cNvPr>
          <p:cNvSpPr/>
          <p:nvPr/>
        </p:nvSpPr>
        <p:spPr>
          <a:xfrm>
            <a:off x="7925148" y="1297996"/>
            <a:ext cx="885477" cy="3921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79CA7C-08E0-4A8D-952F-0FA21CAB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3" y="1318447"/>
            <a:ext cx="11246294" cy="4596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Browse for Dataset T101389-s2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84813" y="47476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D45AE-02F9-4903-8D2B-76138E35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891"/>
            <a:ext cx="12192000" cy="5280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Browse Dataset with Metadata Tag “u2-type”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27663" y="209967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A62A1-C4FB-4C25-A71C-5499FCF7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71" y="835222"/>
            <a:ext cx="6841332" cy="5267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Paring Data (raw-annotated) based on Metadata Tag “u2-id”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2989463" y="23473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E6E89-2012-4E7F-B896-9EFF6B45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390"/>
            <a:ext cx="12192000" cy="3301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A105D-E895-4DE8-9934-D42000AF3A77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Result of u2-id Search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2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sketball hoop with trees around it&#10;&#10;Description automatically generated with low confidence">
            <a:extLst>
              <a:ext uri="{FF2B5EF4-FFF2-40B4-BE49-F238E27FC236}">
                <a16:creationId xmlns:a16="http://schemas.microsoft.com/office/drawing/2014/main" id="{DCF4525E-613A-4BDD-B117-C4FB62F1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39" y="1055716"/>
            <a:ext cx="4879571" cy="4879571"/>
          </a:xfrm>
          <a:prstGeom prst="rect">
            <a:avLst/>
          </a:prstGeom>
        </p:spPr>
      </p:pic>
      <p:pic>
        <p:nvPicPr>
          <p:cNvPr id="7" name="Picture 6" descr="A picture containing tree, outdoor, sky, plant&#10;&#10;Description automatically generated">
            <a:extLst>
              <a:ext uri="{FF2B5EF4-FFF2-40B4-BE49-F238E27FC236}">
                <a16:creationId xmlns:a16="http://schemas.microsoft.com/office/drawing/2014/main" id="{61785460-B341-45C9-98A2-5E7013AE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00" y="1055716"/>
            <a:ext cx="4879570" cy="4879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406A2-EE28-49C7-947F-264CD943F9AF}"/>
              </a:ext>
            </a:extLst>
          </p:cNvPr>
          <p:cNvSpPr txBox="1"/>
          <p:nvPr/>
        </p:nvSpPr>
        <p:spPr>
          <a:xfrm>
            <a:off x="4832206" y="6186387"/>
            <a:ext cx="2527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u2-id = T101389-10005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CC269-4224-41D7-B7B8-6724BDFF5380}"/>
              </a:ext>
            </a:extLst>
          </p:cNvPr>
          <p:cNvSpPr txBox="1"/>
          <p:nvPr/>
        </p:nvSpPr>
        <p:spPr>
          <a:xfrm>
            <a:off x="827116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647, 521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51F35-9A6A-4C73-AC9A-8AE1D31B7DEF}"/>
              </a:ext>
            </a:extLst>
          </p:cNvPr>
          <p:cNvSpPr txBox="1"/>
          <p:nvPr/>
        </p:nvSpPr>
        <p:spPr>
          <a:xfrm>
            <a:off x="1037861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973, 521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BE8F9-F511-48CD-8D7A-1A383EA33BD8}"/>
              </a:ext>
            </a:extLst>
          </p:cNvPr>
          <p:cNvSpPr txBox="1"/>
          <p:nvPr/>
        </p:nvSpPr>
        <p:spPr>
          <a:xfrm>
            <a:off x="10378615" y="2893294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973, 768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AEA1C-4509-4505-A61E-F90D2ABDA140}"/>
              </a:ext>
            </a:extLst>
          </p:cNvPr>
          <p:cNvSpPr txBox="1"/>
          <p:nvPr/>
        </p:nvSpPr>
        <p:spPr>
          <a:xfrm>
            <a:off x="8283115" y="2893293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647, 768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804A4-63A7-477E-9CAA-75836ECFF8F6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Two Images Shown Next to Each Other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99F7C-66A7-4AF4-A29A-1C68A453967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Manifest for New Dataset “T101389-s2”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B04D7-2CA5-4F10-B94F-376CA65C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313"/>
            <a:ext cx="12192000" cy="50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Manifest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00CAC-A2BF-47BE-8724-B9B20C7C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9" y="961681"/>
            <a:ext cx="563006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35DAE-0AD5-4BD4-81AE-3E18E835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15" y="3523827"/>
            <a:ext cx="9701935" cy="2570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07CD5-AE03-4192-85CC-707D6E97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66" y="561784"/>
            <a:ext cx="6911110" cy="26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New IMPORT_TAGS Policy Created in Web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2B902-1A34-40AF-9682-78BEEF76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9" y="1646553"/>
            <a:ext cx="11384382" cy="35267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64264BB-9705-4B31-BDBB-379F7D848A7D}"/>
              </a:ext>
            </a:extLst>
          </p:cNvPr>
          <p:cNvSpPr/>
          <p:nvPr/>
        </p:nvSpPr>
        <p:spPr>
          <a:xfrm>
            <a:off x="108411" y="41858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New Policy Executed for the First Time Automatically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DEFFD-252D-47C4-B479-CF86410E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84" y="1216951"/>
            <a:ext cx="11020425" cy="455537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A789ACA-7353-49B9-8220-E7981D291BD5}"/>
              </a:ext>
            </a:extLst>
          </p:cNvPr>
          <p:cNvSpPr/>
          <p:nvPr/>
        </p:nvSpPr>
        <p:spPr>
          <a:xfrm>
            <a:off x="108411" y="267132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Dataset using SQL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55DCD-FB82-4FF8-8AAB-041769AA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837521"/>
            <a:ext cx="10122708" cy="5644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469B3A-078A-41A4-977F-9219E961AA84}"/>
              </a:ext>
            </a:extLst>
          </p:cNvPr>
          <p:cNvSpPr/>
          <p:nvPr/>
        </p:nvSpPr>
        <p:spPr>
          <a:xfrm>
            <a:off x="590203" y="22361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333B19B-1A8D-4EE1-9F63-AFC54872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36"/>
            <a:ext cx="12192000" cy="5797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New Sets of Metadata Tags Populated 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with Values from Manifest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by IMPORT_TAGS Policy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355B65-D980-4B9F-8E27-B5DEB9BE2403}"/>
              </a:ext>
            </a:extLst>
          </p:cNvPr>
          <p:cNvSpPr/>
          <p:nvPr/>
        </p:nvSpPr>
        <p:spPr>
          <a:xfrm rot="5400000">
            <a:off x="8797636" y="95531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5A6A6-F3B7-4D55-82C0-E5523367DFB5}"/>
              </a:ext>
            </a:extLst>
          </p:cNvPr>
          <p:cNvSpPr/>
          <p:nvPr/>
        </p:nvSpPr>
        <p:spPr>
          <a:xfrm>
            <a:off x="4219574" y="1287821"/>
            <a:ext cx="7829551" cy="367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Updated Dataset as “T101389-s2”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>
            <a:off x="5431500" y="327454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51806-70C9-40AA-A8F9-44483A07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079"/>
            <a:ext cx="12192000" cy="567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153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Demo: Unified Data Catalog for Aircraft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101</cp:revision>
  <dcterms:created xsi:type="dcterms:W3CDTF">2021-09-21T01:42:58Z</dcterms:created>
  <dcterms:modified xsi:type="dcterms:W3CDTF">2021-09-22T13:04:30Z</dcterms:modified>
</cp:coreProperties>
</file>