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60" r:id="rId4"/>
    <p:sldId id="286" r:id="rId5"/>
    <p:sldId id="287" r:id="rId6"/>
    <p:sldId id="289" r:id="rId7"/>
    <p:sldId id="290" r:id="rId8"/>
    <p:sldId id="288" r:id="rId9"/>
    <p:sldId id="292" r:id="rId10"/>
    <p:sldId id="293" r:id="rId11"/>
    <p:sldId id="274" r:id="rId12"/>
    <p:sldId id="291" r:id="rId13"/>
    <p:sldId id="294" r:id="rId14"/>
    <p:sldId id="302" r:id="rId15"/>
    <p:sldId id="295" r:id="rId16"/>
    <p:sldId id="296" r:id="rId17"/>
    <p:sldId id="297" r:id="rId18"/>
    <p:sldId id="275" r:id="rId19"/>
    <p:sldId id="298" r:id="rId20"/>
    <p:sldId id="300" r:id="rId21"/>
    <p:sldId id="299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Aircraft Images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Lee, Joanna Wong, Reginald D’Souza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3: Extend Catalog to Data &amp; AI Workbench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T101389-10002-Annotated – 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2998964" y="222625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2CD7C-A2AA-498D-BD9A-43BD93AB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549146"/>
            <a:ext cx="9580144" cy="57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T101389-10002-Annotated – 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EBCC6-867A-4E55-844D-C02A381C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014"/>
            <a:ext cx="12192000" cy="52919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2351264" y="328352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E5378A-8F3D-47FA-A44F-8A83A9895BCC}"/>
              </a:ext>
            </a:extLst>
          </p:cNvPr>
          <p:cNvSpPr/>
          <p:nvPr/>
        </p:nvSpPr>
        <p:spPr>
          <a:xfrm>
            <a:off x="7178386" y="27830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8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D8403-D6DF-45F1-AF41-15F6C5DD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960"/>
            <a:ext cx="12192000" cy="6282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T101389-10002-Annotated – 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2998964" y="222625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87859-4BCE-4F5F-BD58-F9403EA6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676143"/>
            <a:ext cx="6972878" cy="5658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2F157-46B3-49B3-B279-C384E0D946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Find the T101389-s2 Master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6EBE9B-436D-4087-B297-F025693B1C0B}"/>
              </a:ext>
            </a:extLst>
          </p:cNvPr>
          <p:cNvSpPr/>
          <p:nvPr/>
        </p:nvSpPr>
        <p:spPr>
          <a:xfrm>
            <a:off x="1206211" y="210675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8E58-0B69-481D-9D74-885872F2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097609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Working with Manifest</a:t>
            </a:r>
          </a:p>
        </p:txBody>
      </p:sp>
    </p:spTree>
    <p:extLst>
      <p:ext uri="{BB962C8B-B14F-4D97-AF65-F5344CB8AC3E}">
        <p14:creationId xmlns:p14="http://schemas.microsoft.com/office/powerpoint/2010/main" val="125973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F2F157-46B3-49B3-B279-C384E0D946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Find the T101389-s2 Master Manifest: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5D4C5-AA44-4C0E-8985-2D6D6530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601"/>
            <a:ext cx="12192000" cy="399079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635EE29-FBAE-4FF8-8E1C-14D5AD91725E}"/>
              </a:ext>
            </a:extLst>
          </p:cNvPr>
          <p:cNvSpPr/>
          <p:nvPr/>
        </p:nvSpPr>
        <p:spPr>
          <a:xfrm>
            <a:off x="2892136" y="328352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3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F2F157-46B3-49B3-B279-C384E0D946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Manifest to WKC/CP4D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3AAB6-F5F0-4CAE-A976-01AE263F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052"/>
            <a:ext cx="12192000" cy="56618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A7C9FC6-A579-4752-87A5-C8E0FCD0345C}"/>
              </a:ext>
            </a:extLst>
          </p:cNvPr>
          <p:cNvSpPr/>
          <p:nvPr/>
        </p:nvSpPr>
        <p:spPr>
          <a:xfrm>
            <a:off x="2949286" y="165475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3F039-1D76-4323-98BF-D57B5807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486"/>
            <a:ext cx="12192000" cy="6017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FA339-92B5-487C-B2F0-99B6B00A5E63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Manifest (T101389_s2_manifest.csv) Exported to WKC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AA6082-4B6D-474B-889C-369D8427289C}"/>
              </a:ext>
            </a:extLst>
          </p:cNvPr>
          <p:cNvSpPr/>
          <p:nvPr/>
        </p:nvSpPr>
        <p:spPr>
          <a:xfrm>
            <a:off x="158461" y="320732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CA5BE5-8ABD-40A8-AEF9-CC3CCB6EDE0C}"/>
              </a:ext>
            </a:extLst>
          </p:cNvPr>
          <p:cNvSpPr/>
          <p:nvPr/>
        </p:nvSpPr>
        <p:spPr>
          <a:xfrm>
            <a:off x="0" y="538855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B9FD-6D8D-49D3-BD83-7AF5A82E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09"/>
            <a:ext cx="12192000" cy="57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118C6-5092-4490-9362-2FEF0558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70"/>
            <a:ext cx="12192000" cy="59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8E58-0B69-481D-9D74-885872F2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097609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Working with Images</a:t>
            </a:r>
          </a:p>
        </p:txBody>
      </p:sp>
    </p:spTree>
    <p:extLst>
      <p:ext uri="{BB962C8B-B14F-4D97-AF65-F5344CB8AC3E}">
        <p14:creationId xmlns:p14="http://schemas.microsoft.com/office/powerpoint/2010/main" val="130131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3DD0C-4D8A-4609-82DD-D4A9A749D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860"/>
            <a:ext cx="12192000" cy="60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3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75F62-120F-43E6-B4B4-53EF4130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849"/>
            <a:ext cx="12192000" cy="59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0F8E8-F429-49C6-A050-39C99471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53"/>
            <a:ext cx="12192000" cy="5745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654E1-685F-4F56-A039-66B83E45FA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3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B6A09-355B-466E-ABA8-BB97984F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712"/>
            <a:ext cx="12192000" cy="5948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Add Manifest to Project “IBM-UDF-Testing”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85BEC6-FD6F-4BA1-AFE2-89AB886B3934}"/>
              </a:ext>
            </a:extLst>
          </p:cNvPr>
          <p:cNvSpPr/>
          <p:nvPr/>
        </p:nvSpPr>
        <p:spPr>
          <a:xfrm rot="10800000">
            <a:off x="4465814" y="23812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F4716-1E4F-40D9-83FB-644A54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887"/>
            <a:ext cx="12192000" cy="4294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Manifest available as Data Asset in Project (Watson Studio)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31939" y="427672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2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372A2-E6DB-4A1A-BC49-A5E074D1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81"/>
            <a:ext cx="12192000" cy="5955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676114" y="172402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C93BD-4A93-4A2A-A4E2-2C6BF587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88026"/>
            <a:ext cx="11410950" cy="50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76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01929-827C-4EDB-8BFA-D5B9A251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1" y="463618"/>
            <a:ext cx="11278787" cy="62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5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E28D2-5C16-49A8-8FAF-051239CD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59" y="571499"/>
            <a:ext cx="10844681" cy="60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00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B0CC-0FEA-41CD-A236-07E071C0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6" y="653261"/>
            <a:ext cx="11278787" cy="58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1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Use Visual Query to Browse and Search for 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Data with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ImageID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=T101389-10002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D661B0-6413-4D7A-89B2-FDE5A7B652C1}"/>
              </a:ext>
            </a:extLst>
          </p:cNvPr>
          <p:cNvSpPr/>
          <p:nvPr/>
        </p:nvSpPr>
        <p:spPr>
          <a:xfrm>
            <a:off x="771525" y="308634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69684-393A-4F08-9A9A-FDA8CBDD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867"/>
            <a:ext cx="12192000" cy="50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Use Visual Query to Browse and Search for 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Data with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ImageID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=T101389-10002: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40E01-B1E9-4BA0-918B-18051331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015"/>
            <a:ext cx="12192000" cy="321597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2FD17BF-5E16-4614-A5DF-A4B353FD8E18}"/>
              </a:ext>
            </a:extLst>
          </p:cNvPr>
          <p:cNvSpPr/>
          <p:nvPr/>
        </p:nvSpPr>
        <p:spPr>
          <a:xfrm>
            <a:off x="2876550" y="45246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Select files to be Exported to Watson Knowledge Catalog (in Cloud Pak for Data)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E71E3-63DF-417F-A64C-0B322735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208"/>
            <a:ext cx="12192000" cy="324158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0FCF2FF-8915-4864-B4C5-22F46013F3B5}"/>
              </a:ext>
            </a:extLst>
          </p:cNvPr>
          <p:cNvSpPr/>
          <p:nvPr/>
        </p:nvSpPr>
        <p:spPr>
          <a:xfrm rot="5400000">
            <a:off x="3124200" y="2184013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B41F6C-D3F1-4736-A18B-030C9368A329}"/>
              </a:ext>
            </a:extLst>
          </p:cNvPr>
          <p:cNvSpPr/>
          <p:nvPr/>
        </p:nvSpPr>
        <p:spPr>
          <a:xfrm rot="5400000">
            <a:off x="10763252" y="178328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Select Metadata Tags to be Exported to Watson Knowledge Catalog “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uDCt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Catalog1”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800B-B27D-4F16-B211-02B28F68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620"/>
            <a:ext cx="12192000" cy="503186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CFC2AE2-70EF-49CA-A75B-46C02BE8E398}"/>
              </a:ext>
            </a:extLst>
          </p:cNvPr>
          <p:cNvSpPr/>
          <p:nvPr/>
        </p:nvSpPr>
        <p:spPr>
          <a:xfrm rot="5400000">
            <a:off x="6054437" y="140921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92DBAB-816F-4871-B557-157AB5652CCF}"/>
              </a:ext>
            </a:extLst>
          </p:cNvPr>
          <p:cNvSpPr/>
          <p:nvPr/>
        </p:nvSpPr>
        <p:spPr>
          <a:xfrm rot="10800000">
            <a:off x="7229477" y="36385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3EDAB-759E-478E-B360-A162ADA8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48"/>
            <a:ext cx="12192000" cy="67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7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D915F-ED66-4C54-ADB6-9AE869AF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813"/>
            <a:ext cx="12192000" cy="490837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D7644B-3387-4F69-B7B2-ABCF72AD5DCA}"/>
              </a:ext>
            </a:extLst>
          </p:cNvPr>
          <p:cNvSpPr/>
          <p:nvPr/>
        </p:nvSpPr>
        <p:spPr>
          <a:xfrm>
            <a:off x="0" y="512469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4FE829-20D2-4D0E-9A88-D62690658505}"/>
              </a:ext>
            </a:extLst>
          </p:cNvPr>
          <p:cNvSpPr/>
          <p:nvPr/>
        </p:nvSpPr>
        <p:spPr>
          <a:xfrm>
            <a:off x="6061" y="559224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EC2CDF2-0B2C-44F7-8AF6-7F46B5A9AAC4}"/>
              </a:ext>
            </a:extLst>
          </p:cNvPr>
          <p:cNvSpPr/>
          <p:nvPr/>
        </p:nvSpPr>
        <p:spPr>
          <a:xfrm>
            <a:off x="619125" y="356259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82DFC9-3D4F-43C0-A659-992328820CC1}"/>
              </a:ext>
            </a:extLst>
          </p:cNvPr>
          <p:cNvSpPr/>
          <p:nvPr/>
        </p:nvSpPr>
        <p:spPr>
          <a:xfrm>
            <a:off x="3028950" y="357756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01955-1AE9-49E4-8EDF-0CD0A37AD7C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Watson Knowledge Catalog “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uDCt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Catalog1”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4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DF268-C2DB-466D-898B-C46BE1C5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108"/>
            <a:ext cx="12192000" cy="4971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T101389-10002-Raw – 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2732264" y="34861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E5378A-8F3D-47FA-A44F-8A83A9895BCC}"/>
              </a:ext>
            </a:extLst>
          </p:cNvPr>
          <p:cNvSpPr/>
          <p:nvPr/>
        </p:nvSpPr>
        <p:spPr>
          <a:xfrm>
            <a:off x="7264111" y="300210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266</Words>
  <Application>Microsoft Office PowerPoint</Application>
  <PresentationFormat>Widescreen</PresentationFormat>
  <Paragraphs>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Office Theme</vt:lpstr>
      <vt:lpstr>Demo: Unified Data Catalog for Aircraft Images</vt:lpstr>
      <vt:lpstr>Working with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Manifest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131</cp:revision>
  <dcterms:created xsi:type="dcterms:W3CDTF">2021-09-21T01:42:58Z</dcterms:created>
  <dcterms:modified xsi:type="dcterms:W3CDTF">2021-09-22T13:08:28Z</dcterms:modified>
</cp:coreProperties>
</file>