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Joe Dain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4: Extract Geospatial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87E5C-1F6B-4E2A-BAFD-BEA00E9D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8" y="476250"/>
            <a:ext cx="804527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E7138-5ECC-4F1C-8D38-7F1277A1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53324"/>
            <a:ext cx="11191875" cy="375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DC142A-BC3E-4B34-ADA7-5B9533DC365E}"/>
              </a:ext>
            </a:extLst>
          </p:cNvPr>
          <p:cNvSpPr/>
          <p:nvPr/>
        </p:nvSpPr>
        <p:spPr>
          <a:xfrm>
            <a:off x="54552" y="44865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B1F2B2-FE92-4FDE-922E-39070750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62799"/>
            <a:ext cx="11235569" cy="623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7076C-760C-4586-A70A-F55F137D46A8}"/>
              </a:ext>
            </a:extLst>
          </p:cNvPr>
          <p:cNvSpPr/>
          <p:nvPr/>
        </p:nvSpPr>
        <p:spPr>
          <a:xfrm>
            <a:off x="201359" y="55388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A66993-94AB-4015-9714-04B482096FF4}"/>
              </a:ext>
            </a:extLst>
          </p:cNvPr>
          <p:cNvSpPr/>
          <p:nvPr/>
        </p:nvSpPr>
        <p:spPr>
          <a:xfrm>
            <a:off x="3838575" y="53933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21F3C9-AF05-40A2-91F1-C2399B09130B}"/>
              </a:ext>
            </a:extLst>
          </p:cNvPr>
          <p:cNvSpPr/>
          <p:nvPr/>
        </p:nvSpPr>
        <p:spPr>
          <a:xfrm>
            <a:off x="201359" y="49890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B6E394-E7A1-4E14-9AC9-800198BE8F5A}"/>
              </a:ext>
            </a:extLst>
          </p:cNvPr>
          <p:cNvSpPr/>
          <p:nvPr/>
        </p:nvSpPr>
        <p:spPr>
          <a:xfrm>
            <a:off x="201359" y="60761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C5D35-D55B-4CBD-92CB-7E14C57D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2797"/>
            <a:ext cx="11458575" cy="571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Regular Expression Created to Extract “GPS Latitude” Value from Header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 Now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F01AB-5A8B-4E1B-9553-1898CCA8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30135"/>
            <a:ext cx="11591925" cy="31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81964-B7C9-4B46-B4BB-59C7CB0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" y="1298790"/>
            <a:ext cx="11319795" cy="326368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03468F-FCA5-41EB-87E8-85AF74507A8E}"/>
              </a:ext>
            </a:extLst>
          </p:cNvPr>
          <p:cNvSpPr/>
          <p:nvPr/>
        </p:nvSpPr>
        <p:spPr>
          <a:xfrm>
            <a:off x="174913" y="293063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53C91-0DD4-4CE3-BC19-5932796C0FFF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Result: the iOS.jpg Has two Metadata Tags based on Geospatial Coordinates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80391-6892-40F4-877A-221D9E7A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49475"/>
            <a:ext cx="11515725" cy="4159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4434F0-5E63-4571-B7C1-0C05C8D1CC51}"/>
              </a:ext>
            </a:extLst>
          </p:cNvPr>
          <p:cNvSpPr/>
          <p:nvPr/>
        </p:nvSpPr>
        <p:spPr>
          <a:xfrm>
            <a:off x="7743825" y="3000375"/>
            <a:ext cx="4090988" cy="866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151</cp:revision>
  <dcterms:created xsi:type="dcterms:W3CDTF">2021-09-21T01:42:58Z</dcterms:created>
  <dcterms:modified xsi:type="dcterms:W3CDTF">2021-09-22T13:10:14Z</dcterms:modified>
</cp:coreProperties>
</file>