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Relationship Id="rId41" Type="http://schemas.openxmlformats.org/officeDocument/2006/relationships/slide" Target="slides/slide36.xml"/>
<Relationship Id="rId42" Type="http://schemas.openxmlformats.org/officeDocument/2006/relationships/slide" Target="slides/slide37.xml"/>
<Relationship Id="rId43" Type="http://schemas.openxmlformats.org/officeDocument/2006/relationships/slide" Target="slides/slide38.xml"/>
<Relationship Id="rId44" Type="http://schemas.openxmlformats.org/officeDocument/2006/relationships/slide" Target="slides/slide3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fa8c3e0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44af463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2b98e31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2bd9c38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5b1b6b81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4fd57a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2187f94f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3bf0b74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a3aa56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fb995f0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311b7ec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4bab3b17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44be99e2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3242f34f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56cd70dc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64c0ca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2a5ab1fd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ac51a8f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087106e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33a09b3c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850372d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0ba143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6c3e328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5860449a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876b32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06d18e1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c9686e3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7ae4c04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149c869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48a496c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3bb27923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d9230f7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5815d2ad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0d463d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533424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61e9e1c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41e348c9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7625bea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4c15088b9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ofurtado</cp:lastModifiedBy>
  <cp:revision>5</cp:revision>
  <dcterms:created xsi:type="dcterms:W3CDTF">2021-02-25T16:50:42Z</dcterms:created>
  <dcterms:modified xsi:type="dcterms:W3CDTF">2022-02-16T15:17:20Z</dcterms:modified>
</cp:coreProperties>
</file>