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b9e27f85adec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b9e2a4e572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ofurtado</cp:lastModifiedBy>
  <cp:revision>5</cp:revision>
  <dcterms:created xsi:type="dcterms:W3CDTF">2021-02-25T16:47:46Z</dcterms:created>
  <dcterms:modified xsi:type="dcterms:W3CDTF">2022-03-27T16:18:48Z</dcterms:modified>
</cp:coreProperties>
</file>