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t.ly/3tHqIm7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rfurtado.github.io/isk-ancillary/projects/project1.html#33_Written_report" TargetMode="External" /><Relationship Id="rId3" Type="http://schemas.openxmlformats.org/officeDocument/2006/relationships/hyperlink" Target="final-project-presentation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t.ly/3C46nbw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t.ly/3iAR2rQ" TargetMode="External" /><Relationship Id="rId3" Type="http://schemas.openxmlformats.org/officeDocument/2006/relationships/hyperlink" Target="https://bit.ly/37TZdgE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t.ly/31skJ5I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t.ly/3iAR2rQ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t.ly/3iAR2rQ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t.ly/3Lg9qT5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2022-03-28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help found here –&gt; </a:t>
            </a:r>
            <a:r>
              <a:rPr>
                <a:hlinkClick r:id="rId2"/>
              </a:rPr>
              <a:t>https://bit.ly/3tHqIm7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be required to present the results of your final project</a:t>
            </a:r>
          </a:p>
          <a:p>
            <a:pPr lvl="0"/>
            <a:r>
              <a:rPr/>
              <a:t>Use this template as the starting point</a:t>
            </a:r>
          </a:p>
          <a:p>
            <a:pPr lvl="0"/>
            <a:r>
              <a:rPr/>
              <a:t>The structure of the presentation must follow the structure of the final project</a:t>
            </a:r>
          </a:p>
          <a:p>
            <a:pPr lvl="1"/>
            <a:r>
              <a:rPr/>
              <a:t>For more information </a:t>
            </a:r>
            <a:r>
              <a:rPr>
                <a:hlinkClick r:id="rId2"/>
              </a:rPr>
              <a:t>visit this link</a:t>
            </a:r>
          </a:p>
          <a:p>
            <a:pPr lvl="0"/>
            <a:r>
              <a:rPr/>
              <a:t>To get started, download this template as PowerPoint by </a:t>
            </a:r>
            <a:r>
              <a:rPr>
                <a:hlinkClick r:id="rId3"/>
              </a:rPr>
              <a:t>clicking here</a:t>
            </a:r>
          </a:p>
          <a:p>
            <a:pPr lvl="0"/>
            <a:r>
              <a:rPr/>
              <a:t>Once done, save your Presentation as PDF and submit it via Canvas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Main points from the 3 articles you found on your topic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 - 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help found here –&gt; </a:t>
            </a:r>
            <a:r>
              <a:rPr>
                <a:hlinkClick r:id="rId2"/>
              </a:rPr>
              <a:t>https://bit.ly/3C46nbw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 -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help found here –&gt; </a:t>
            </a:r>
            <a:r>
              <a:rPr>
                <a:hlinkClick r:id="rId2"/>
              </a:rPr>
              <a:t>https://bit.ly/3iAR2rQ</a:t>
            </a:r>
          </a:p>
          <a:p>
            <a:pPr lvl="0"/>
            <a:r>
              <a:rPr/>
              <a:t>more help found here –&gt; </a:t>
            </a:r>
            <a:r>
              <a:rPr>
                <a:hlinkClick r:id="rId3"/>
              </a:rPr>
              <a:t>https://bit.ly/37TZdgE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 - 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help found here –&gt; </a:t>
            </a:r>
            <a:r>
              <a:rPr>
                <a:hlinkClick r:id="rId2"/>
              </a:rPr>
              <a:t>https://bit.ly/31skJ5I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 -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help found here –&gt; </a:t>
            </a:r>
            <a:r>
              <a:rPr>
                <a:hlinkClick r:id="rId2"/>
              </a:rPr>
              <a:t>https://bit.ly/3iAR2rQ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 -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help found here –&gt; </a:t>
            </a:r>
            <a:r>
              <a:rPr>
                <a:hlinkClick r:id="rId2"/>
              </a:rPr>
              <a:t>https://bit.ly/3iAR2rQ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help found here –&gt; </a:t>
            </a:r>
            <a:r>
              <a:rPr>
                <a:hlinkClick r:id="rId2"/>
              </a:rPr>
              <a:t>https://bit.ly/3Lg9qT5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Your Name Here</dc:creator>
  <cp:keywords/>
  <dcterms:created xsi:type="dcterms:W3CDTF">2022-03-28T19:47:15Z</dcterms:created>
  <dcterms:modified xsi:type="dcterms:W3CDTF">2022-03-28T19:47:15Z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2022-03-28</vt:lpwstr>
  </property>
  <property fmtid="{D5CDD505-2E9C-101B-9397-08002B2CF9AE}" pid="3" name="output">
    <vt:lpwstr>powerpoint_presentation</vt:lpwstr>
  </property>
</Properties>
</file>