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2024-01-31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2024-03-12T04:53:58Z</dcterms:created>
  <dcterms:modified xsi:type="dcterms:W3CDTF">2024-03-12T04:53:58Z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2024-01-31</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