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2024-02-29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2024-03-01T20:17:00Z</dcterms:created>
  <dcterms:modified xsi:type="dcterms:W3CDTF">2024-03-01T20:17:00Z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2024-02-29</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