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/>
  <cp:keywords/>
  <dcterms:created xsi:type="dcterms:W3CDTF">2024-04-15T20:17:28Z</dcterms:created>
  <dcterms:modified xsi:type="dcterms:W3CDTF">2024-04-15T20:17:28Z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references.bib</vt:lpwstr>
  </property>
  <property fmtid="{D5CDD505-2E9C-101B-9397-08002B2CF9AE}" pid="4" name="csl">
    <vt:lpwstr>apa.csl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