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human motor control primarily centers on understanding and controlling the movements of the human body, incorporating a variety of scientific approaches for a comprehensive view.</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Cognitive science offers insights into the cognitive processes in motor tasks, emphasizing decision-making and problem-solving aspects of motor behavior.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Knowledge in motor control is often articulated through verbal and written communication, encompassing both the theoretical underpinnings and practical applications.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Turing Test’s application in motor control involves assessing robot movements compared to humans, highlighting robotics and AI intersections.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field of human factors focuses on designing ergonomic and user-friendly interfaces, improving human-environment interactions.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Animal research provides comparative insights into basic motor mechanisms, enhancing our understanding of human motor control.</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Neuroscience plays a critical role in examining the nervous system’s influence on movement, focusing on brain-muscle interactions and control mechanisms.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Marr’s procedural level analysis highlights the importance of dynamic processes and real-time adjustments in motor tasks.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contributes to motor control research through problem-solving and design, particularly in developing assistive technologies.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Demonstrating understanding in motor control often involves simulating motor tasks and applying theoretical knowledge to practical scenarios::: {.notes} Simulation and practical demonstrations in motor control help apply theoretical knowledge to real-world scenarios, illustrating proficiency in understanding motor tasks.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motor control is inherently interdisciplinary, integrating various scientific fields and methodologies to offer a holistic understanding of movement.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plays a pivotal role in motor control research, applying design principles to human movement and aiding in the development of tools and models.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motor performance highlights the inherent imperfection in human actions and reflects the factors influencing skill level and performance outcomes.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conclusion, the field of human motor control stands as a testament to the benefits of interdisciplinary research. It combines insights from engineering, neuroscience, and cognitive science, among others, to deepen our understanding of how humans control movement. The practical applications of this research are vast, influencing fields like robotics, therapeutic interventions, and ergonomic design. The ongoing evolution of this field underscores the importance of continued research and collaborative efforts.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computational level focuses on mathematical and computational models to comprehend movement control and coordination, breaking down motor functions into understandable elements.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human motor performance reflects natural variation and adaptability in actions, providing insights into the efficiency of motor control systems.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procedural level, as outlined by Marr, delves into real-time processes and cognitive states involved in motor performance, emphasizing the dynamic nature of motor control.</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Physics contributes to motor control by applying physical principles to understand movement constraints and biomechanics, elucidating fundamental aspects of motor skill development.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implementation level focuses on the physical and biological basis of motor tasks, involving the study of anatomical and physiological mechanisms.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Studying movement disorders is integral to motor control research, providing insights into abnormal motor functions and potential therapeutic interventions.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Statistics contribute significantly to motor control by offering methods to analyze and interpret variability and patterns in motor performance data.</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2024-02-29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 of Statistics</a:t>
            </a:r>
          </a:p>
        </p:txBody>
      </p:sp>
      <p:sp>
        <p:nvSpPr>
          <p:cNvPr id="3" name="Content Placeholder 2"/>
          <p:cNvSpPr>
            <a:spLocks noGrp="1"/>
          </p:cNvSpPr>
          <p:nvPr>
            <p:ph idx="1"/>
          </p:nvPr>
        </p:nvSpPr>
        <p:spPr/>
        <p:txBody>
          <a:bodyPr/>
          <a:lstStyle/>
          <a:p>
            <a:pPr lvl="0"/>
            <a:r>
              <a:rPr/>
              <a:t>Analysis of data variability and trends in motor control</a:t>
            </a:r>
          </a:p>
          <a:p>
            <a:pPr lvl="0"/>
            <a:r>
              <a:rPr/>
              <a:t>Statistical methods to interpret motor performance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Cognitive Science and Software Aspect of Behavior</a:t>
            </a:r>
          </a:p>
        </p:txBody>
      </p:sp>
      <p:sp>
        <p:nvSpPr>
          <p:cNvPr id="3" name="Content Placeholder 2"/>
          <p:cNvSpPr>
            <a:spLocks noGrp="1"/>
          </p:cNvSpPr>
          <p:nvPr>
            <p:ph idx="1"/>
          </p:nvPr>
        </p:nvSpPr>
        <p:spPr/>
        <p:txBody>
          <a:bodyPr/>
          <a:lstStyle/>
          <a:p>
            <a:pPr lvl="0"/>
            <a:r>
              <a:rPr/>
              <a:t>Understanding cognitive processes in motor tasks</a:t>
            </a:r>
          </a:p>
          <a:p>
            <a:pPr lvl="0"/>
            <a:r>
              <a:rPr/>
              <a:t>Relation to decision-making and problem-solving in movement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Expression of Knowledge in Motor Control</a:t>
            </a:r>
          </a:p>
        </p:txBody>
      </p:sp>
      <p:sp>
        <p:nvSpPr>
          <p:cNvPr id="3" name="Content Placeholder 2"/>
          <p:cNvSpPr>
            <a:spLocks noGrp="1"/>
          </p:cNvSpPr>
          <p:nvPr>
            <p:ph idx="1"/>
          </p:nvPr>
        </p:nvSpPr>
        <p:spPr/>
        <p:txBody>
          <a:bodyPr/>
          <a:lstStyle/>
          <a:p>
            <a:pPr lvl="0"/>
            <a:r>
              <a:rPr/>
              <a:t>Verbal and written communication of concepts</a:t>
            </a:r>
          </a:p>
          <a:p>
            <a:pPr lvl="0"/>
            <a:r>
              <a:rPr/>
              <a:t>Theoretical and practical aspects of motor skills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Turing Test and Motor Control</a:t>
            </a:r>
          </a:p>
        </p:txBody>
      </p:sp>
      <p:sp>
        <p:nvSpPr>
          <p:cNvPr id="3" name="Content Placeholder 2"/>
          <p:cNvSpPr>
            <a:spLocks noGrp="1"/>
          </p:cNvSpPr>
          <p:nvPr>
            <p:ph idx="1"/>
          </p:nvPr>
        </p:nvSpPr>
        <p:spPr/>
        <p:txBody>
          <a:bodyPr/>
          <a:lstStyle/>
          <a:p>
            <a:pPr lvl="0"/>
            <a:r>
              <a:rPr/>
              <a:t>Assessment of robot movements compared to humans</a:t>
            </a:r>
          </a:p>
          <a:p>
            <a:pPr lvl="0"/>
            <a:r>
              <a:rPr/>
              <a:t>Implications for artificial intelligence and robotics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Human Factors Focus</a:t>
            </a:r>
          </a:p>
        </p:txBody>
      </p:sp>
      <p:sp>
        <p:nvSpPr>
          <p:cNvPr id="3" name="Content Placeholder 2"/>
          <p:cNvSpPr>
            <a:spLocks noGrp="1"/>
          </p:cNvSpPr>
          <p:nvPr>
            <p:ph idx="1"/>
          </p:nvPr>
        </p:nvSpPr>
        <p:spPr/>
        <p:txBody>
          <a:bodyPr/>
          <a:lstStyle/>
          <a:p>
            <a:pPr lvl="0"/>
            <a:r>
              <a:rPr/>
              <a:t>Designing ergonomic and user-friendly interfaces</a:t>
            </a:r>
          </a:p>
          <a:p>
            <a:pPr lvl="0"/>
            <a:r>
              <a:rPr/>
              <a:t>Application in workspace and tool design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Animal Research</a:t>
            </a:r>
          </a:p>
        </p:txBody>
      </p:sp>
      <p:sp>
        <p:nvSpPr>
          <p:cNvPr id="3" name="Content Placeholder 2"/>
          <p:cNvSpPr>
            <a:spLocks noGrp="1"/>
          </p:cNvSpPr>
          <p:nvPr>
            <p:ph idx="1"/>
          </p:nvPr>
        </p:nvSpPr>
        <p:spPr/>
        <p:txBody>
          <a:bodyPr/>
          <a:lstStyle/>
          <a:p>
            <a:pPr lvl="0"/>
            <a:r>
              <a:rPr/>
              <a:t>Comparative studies between animals and humans</a:t>
            </a:r>
          </a:p>
          <a:p>
            <a:pPr lvl="0"/>
            <a:r>
              <a:rPr/>
              <a:t>Insights into basic motor mechanisms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Neuroscience in Motor Control</a:t>
            </a:r>
          </a:p>
        </p:txBody>
      </p:sp>
      <p:sp>
        <p:nvSpPr>
          <p:cNvPr id="3" name="Content Placeholder 2"/>
          <p:cNvSpPr>
            <a:spLocks noGrp="1"/>
          </p:cNvSpPr>
          <p:nvPr>
            <p:ph idx="1"/>
          </p:nvPr>
        </p:nvSpPr>
        <p:spPr/>
        <p:txBody>
          <a:bodyPr/>
          <a:lstStyle/>
          <a:p>
            <a:pPr lvl="0"/>
            <a:r>
              <a:rPr/>
              <a:t>Examination of the nervous system’s role in movement</a:t>
            </a:r>
          </a:p>
          <a:p>
            <a:pPr lvl="0"/>
            <a:r>
              <a:rPr/>
              <a:t>Brain-muscle interaction and control pathways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Emphasis on dynamic processes during motor tasks</a:t>
            </a:r>
          </a:p>
          <a:p>
            <a:pPr lvl="0"/>
            <a:r>
              <a:rPr/>
              <a:t>Real-time monitoring and adaptation of movements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Engineering’s Contribution</a:t>
            </a:r>
          </a:p>
        </p:txBody>
      </p:sp>
      <p:sp>
        <p:nvSpPr>
          <p:cNvPr id="3" name="Content Placeholder 2"/>
          <p:cNvSpPr>
            <a:spLocks noGrp="1"/>
          </p:cNvSpPr>
          <p:nvPr>
            <p:ph idx="1"/>
          </p:nvPr>
        </p:nvSpPr>
        <p:spPr/>
        <p:txBody>
          <a:bodyPr/>
          <a:lstStyle/>
          <a:p>
            <a:pPr lvl="0"/>
            <a:r>
              <a:rPr/>
              <a:t>Problem-solving approaches in motor control</a:t>
            </a:r>
          </a:p>
          <a:p>
            <a:pPr lvl="0"/>
            <a:r>
              <a:rPr/>
              <a:t>Design and testing of assistive technologies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Demonstrating Understanding in Motor Control</a:t>
            </a:r>
          </a:p>
        </p:txBody>
      </p:sp>
      <p:sp>
        <p:nvSpPr>
          <p:cNvPr id="3" name="Content Placeholder 2"/>
          <p:cNvSpPr>
            <a:spLocks noGrp="1"/>
          </p:cNvSpPr>
          <p:nvPr>
            <p:ph idx="1"/>
          </p:nvPr>
        </p:nvSpPr>
        <p:spPr/>
        <p:txBody>
          <a:bodyPr/>
          <a:lstStyle/>
          <a:p>
            <a:pPr lvl="0"/>
            <a:r>
              <a:rPr/>
              <a:t>Simulation and practical demonstration of motor tasks</a:t>
            </a:r>
          </a:p>
          <a:p>
            <a:pPr lvl="0"/>
            <a:r>
              <a:rPr/>
              <a:t>Application of theoretical knowledge to real-world scenarios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Focus of Human Motor Control</a:t>
            </a:r>
          </a:p>
        </p:txBody>
      </p:sp>
      <p:sp>
        <p:nvSpPr>
          <p:cNvPr id="3" name="Content Placeholder 2"/>
          <p:cNvSpPr>
            <a:spLocks noGrp="1"/>
          </p:cNvSpPr>
          <p:nvPr>
            <p:ph idx="1"/>
          </p:nvPr>
        </p:nvSpPr>
        <p:spPr/>
        <p:txBody>
          <a:bodyPr/>
          <a:lstStyle/>
          <a:p>
            <a:pPr lvl="0"/>
            <a:r>
              <a:rPr/>
              <a:t>Emphasis on controlling and understanding human body movements</a:t>
            </a:r>
          </a:p>
          <a:p>
            <a:pPr lvl="0"/>
            <a:r>
              <a:rPr/>
              <a:t>Integration of various scientific approaches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Interdisciplinary Nature of Motor Control Study</a:t>
            </a:r>
          </a:p>
        </p:txBody>
      </p:sp>
      <p:sp>
        <p:nvSpPr>
          <p:cNvPr id="3" name="Content Placeholder 2"/>
          <p:cNvSpPr>
            <a:spLocks noGrp="1"/>
          </p:cNvSpPr>
          <p:nvPr>
            <p:ph idx="1"/>
          </p:nvPr>
        </p:nvSpPr>
        <p:spPr/>
        <p:txBody>
          <a:bodyPr/>
          <a:lstStyle/>
          <a:p>
            <a:pPr lvl="0"/>
            <a:r>
              <a:rPr/>
              <a:t>Integration of multiple scientific and academic fields</a:t>
            </a:r>
          </a:p>
          <a:p>
            <a:pPr lvl="0"/>
            <a:r>
              <a:rPr/>
              <a:t>Cross-disciplinary research and application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Variability in Motor Performance</a:t>
            </a:r>
          </a:p>
        </p:txBody>
      </p:sp>
      <p:sp>
        <p:nvSpPr>
          <p:cNvPr id="3" name="Content Placeholder 2"/>
          <p:cNvSpPr>
            <a:spLocks noGrp="1"/>
          </p:cNvSpPr>
          <p:nvPr>
            <p:ph idx="1"/>
          </p:nvPr>
        </p:nvSpPr>
        <p:spPr/>
        <p:txBody>
          <a:bodyPr/>
          <a:lstStyle/>
          <a:p>
            <a:pPr lvl="0"/>
            <a:r>
              <a:rPr/>
              <a:t>Indication of human performance’s inherent imperfection</a:t>
            </a:r>
          </a:p>
          <a:p>
            <a:pPr lvl="0"/>
            <a:r>
              <a:rPr/>
              <a:t>Factors influencing variability and skill level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a:r>
              <a:rPr/>
              <a:t>Integration of diverse scientific disciplines enriches our understanding of human motor control.</a:t>
            </a:r>
          </a:p>
          <a:p>
            <a:pPr lvl="0"/>
            <a:r>
              <a:rPr/>
              <a:t>Engineering, neuroscience, and cognitive science offer unique perspectives and methodologies.</a:t>
            </a:r>
          </a:p>
          <a:p>
            <a:pPr lvl="0"/>
            <a:r>
              <a:rPr/>
              <a:t>Real-time analysis and computational models are crucial for understanding and simulating motor tasks.</a:t>
            </a:r>
          </a:p>
          <a:p>
            <a:pPr lvl="0"/>
            <a:r>
              <a:rPr/>
              <a:t>The study of motor control is not only theoretical but also has practical applications in areas like robotics, medicine, and ergonomic design.</a:t>
            </a:r>
          </a:p>
          <a:p>
            <a:pPr lvl="0"/>
            <a:r>
              <a:rPr/>
              <a:t>Future research and interdisciplinary collaboration continue to be vital for advancements in understanding and enhancing human motor performance.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Contributions from Engineering to Motor Control</a:t>
            </a:r>
          </a:p>
        </p:txBody>
      </p:sp>
      <p:sp>
        <p:nvSpPr>
          <p:cNvPr id="3" name="Content Placeholder 2"/>
          <p:cNvSpPr>
            <a:spLocks noGrp="1"/>
          </p:cNvSpPr>
          <p:nvPr>
            <p:ph idx="1"/>
          </p:nvPr>
        </p:nvSpPr>
        <p:spPr/>
        <p:txBody>
          <a:bodyPr/>
          <a:lstStyle/>
          <a:p>
            <a:pPr lvl="0"/>
            <a:r>
              <a:rPr/>
              <a:t>Application of engineering principles to human movement</a:t>
            </a:r>
          </a:p>
          <a:p>
            <a:pPr lvl="0"/>
            <a:r>
              <a:rPr/>
              <a:t>Development of tools and models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Computational Level of Analysis</a:t>
            </a:r>
          </a:p>
        </p:txBody>
      </p:sp>
      <p:sp>
        <p:nvSpPr>
          <p:cNvPr id="3" name="Content Placeholder 2"/>
          <p:cNvSpPr>
            <a:spLocks noGrp="1"/>
          </p:cNvSpPr>
          <p:nvPr>
            <p:ph idx="1"/>
          </p:nvPr>
        </p:nvSpPr>
        <p:spPr/>
        <p:txBody>
          <a:bodyPr/>
          <a:lstStyle/>
          <a:p>
            <a:pPr lvl="0"/>
            <a:r>
              <a:rPr/>
              <a:t>Use of mathematical and computational models</a:t>
            </a:r>
          </a:p>
          <a:p>
            <a:pPr lvl="0"/>
            <a:r>
              <a:rPr/>
              <a:t>Understanding movement control and coordination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Variability in Performance</a:t>
            </a:r>
          </a:p>
        </p:txBody>
      </p:sp>
      <p:sp>
        <p:nvSpPr>
          <p:cNvPr id="3" name="Content Placeholder 2"/>
          <p:cNvSpPr>
            <a:spLocks noGrp="1"/>
          </p:cNvSpPr>
          <p:nvPr>
            <p:ph idx="1"/>
          </p:nvPr>
        </p:nvSpPr>
        <p:spPr/>
        <p:txBody>
          <a:bodyPr/>
          <a:lstStyle/>
          <a:p>
            <a:pPr lvl="0"/>
            <a:r>
              <a:rPr/>
              <a:t>Reflection of the natural variation in human performance</a:t>
            </a:r>
          </a:p>
          <a:p>
            <a:pPr lvl="0"/>
            <a:r>
              <a:rPr/>
              <a:t>Insight into the adaptability and flexibility of motor control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Focus on real-time processes and events</a:t>
            </a:r>
          </a:p>
          <a:p>
            <a:pPr lvl="0"/>
            <a:r>
              <a:rPr/>
              <a:t>Behavioral and cognitive states during motor performance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Physics in Motor Control</a:t>
            </a:r>
          </a:p>
        </p:txBody>
      </p:sp>
      <p:sp>
        <p:nvSpPr>
          <p:cNvPr id="3" name="Content Placeholder 2"/>
          <p:cNvSpPr>
            <a:spLocks noGrp="1"/>
          </p:cNvSpPr>
          <p:nvPr>
            <p:ph idx="1"/>
          </p:nvPr>
        </p:nvSpPr>
        <p:spPr/>
        <p:txBody>
          <a:bodyPr/>
          <a:lstStyle/>
          <a:p>
            <a:pPr lvl="0"/>
            <a:r>
              <a:rPr/>
              <a:t>Physical constraints and principles applied to movement</a:t>
            </a:r>
          </a:p>
          <a:p>
            <a:pPr lvl="0"/>
            <a:r>
              <a:rPr/>
              <a:t>Influence on biomechanics and motor skill development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Implementation Level in Motor Control</a:t>
            </a:r>
          </a:p>
        </p:txBody>
      </p:sp>
      <p:sp>
        <p:nvSpPr>
          <p:cNvPr id="3" name="Content Placeholder 2"/>
          <p:cNvSpPr>
            <a:spLocks noGrp="1"/>
          </p:cNvSpPr>
          <p:nvPr>
            <p:ph idx="1"/>
          </p:nvPr>
        </p:nvSpPr>
        <p:spPr/>
        <p:txBody>
          <a:bodyPr/>
          <a:lstStyle/>
          <a:p>
            <a:pPr lvl="0"/>
            <a:r>
              <a:rPr/>
              <a:t>Physical and biological basis for motor tasks</a:t>
            </a:r>
          </a:p>
          <a:p>
            <a:pPr lvl="0"/>
            <a:r>
              <a:rPr/>
              <a:t>Anatomical and physiological aspects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Focus on Movement Disorders</a:t>
            </a:r>
          </a:p>
        </p:txBody>
      </p:sp>
      <p:sp>
        <p:nvSpPr>
          <p:cNvPr id="3" name="Content Placeholder 2"/>
          <p:cNvSpPr>
            <a:spLocks noGrp="1"/>
          </p:cNvSpPr>
          <p:nvPr>
            <p:ph idx="1"/>
          </p:nvPr>
        </p:nvSpPr>
        <p:spPr/>
        <p:txBody>
          <a:bodyPr/>
          <a:lstStyle/>
          <a:p>
            <a:pPr lvl="0"/>
            <a:r>
              <a:rPr/>
              <a:t>Exploration of abnormal motor control</a:t>
            </a:r>
          </a:p>
          <a:p>
            <a:pPr lvl="0"/>
            <a:r>
              <a:rPr/>
              <a:t>Relevance to medical and therapeutic interventions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2025-01-17T23:38:12Z</dcterms:created>
  <dcterms:modified xsi:type="dcterms:W3CDTF">2025-01-17T23:38:12Z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2024-02-29</vt:lpwstr>
  </property>
  <property fmtid="{D5CDD505-2E9C-101B-9397-08002B2CF9AE}" pid="8" name="footer">
    <vt:lpwstr>https://drfurtado.github.io/kin377/</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logo">
    <vt:lpwstr>/images/logo.png</vt:lpwstr>
  </property>
  <property fmtid="{D5CDD505-2E9C-101B-9397-08002B2CF9AE}" pid="14" name="subtitle">
    <vt:lpwstr>An Introduction</vt:lpwstr>
  </property>
  <property fmtid="{D5CDD505-2E9C-101B-9397-08002B2CF9AE}" pid="15" name="toc-title">
    <vt:lpwstr>Table of contents</vt:lpwstr>
  </property>
</Properties>
</file>