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80" r:id="rId6"/>
    <p:sldId id="261" r:id="rId7"/>
    <p:sldId id="262" r:id="rId8"/>
    <p:sldId id="263" r:id="rId9"/>
    <p:sldId id="264" r:id="rId10"/>
    <p:sldId id="265" r:id="rId11"/>
    <p:sldId id="266" r:id="rId12"/>
    <p:sldId id="267" r:id="rId13"/>
    <p:sldId id="268" r:id="rId14"/>
    <p:sldId id="269" r:id="rId15"/>
    <p:sldId id="270" r:id="rId16"/>
    <p:sldId id="278" r:id="rId17"/>
    <p:sldId id="279" r:id="rId18"/>
    <p:sldId id="273" r:id="rId19"/>
    <p:sldId id="274" r:id="rId20"/>
    <p:sldId id="275" r:id="rId21"/>
    <p:sldId id="276" r:id="rId22"/>
    <p:sldId id="277"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6E3E55-442F-3F46-8E3C-42C00F632AAE}" v="73" dt="2024-01-31T00:15:21.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5" autoAdjust="0"/>
    <p:restoredTop sz="84043" autoAdjust="0"/>
  </p:normalViewPr>
  <p:slideViewPr>
    <p:cSldViewPr snapToGrid="0" snapToObjects="1">
      <p:cViewPr varScale="1">
        <p:scale>
          <a:sx n="136" d="100"/>
          <a:sy n="136" d="100"/>
        </p:scale>
        <p:origin x="832"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rtado Jr, Ovande" userId="b341adb5-6ce8-4cbc-8da3-f860f23aab97" providerId="ADAL" clId="{AB6E3E55-442F-3F46-8E3C-42C00F632AAE}"/>
    <pc:docChg chg="undo custSel addSld modSld">
      <pc:chgData name="Furtado Jr, Ovande" userId="b341adb5-6ce8-4cbc-8da3-f860f23aab97" providerId="ADAL" clId="{AB6E3E55-442F-3F46-8E3C-42C00F632AAE}" dt="2024-01-31T00:15:21.814" v="328"/>
      <pc:docMkLst>
        <pc:docMk/>
      </pc:docMkLst>
      <pc:sldChg chg="addSp delSp modSp mod modTransition setBg modAnim modNotesTx">
        <pc:chgData name="Furtado Jr, Ovande" userId="b341adb5-6ce8-4cbc-8da3-f860f23aab97" providerId="ADAL" clId="{AB6E3E55-442F-3F46-8E3C-42C00F632AAE}" dt="2024-01-30T23:38:06.010" v="257"/>
        <pc:sldMkLst>
          <pc:docMk/>
          <pc:sldMk cId="0" sldId="256"/>
        </pc:sldMkLst>
        <pc:spChg chg="mod">
          <ac:chgData name="Furtado Jr, Ovande" userId="b341adb5-6ce8-4cbc-8da3-f860f23aab97" providerId="ADAL" clId="{AB6E3E55-442F-3F46-8E3C-42C00F632AAE}" dt="2024-01-30T22:55:04.535" v="0" actId="26606"/>
          <ac:spMkLst>
            <pc:docMk/>
            <pc:sldMk cId="0" sldId="256"/>
            <ac:spMk id="2" creationId="{00000000-0000-0000-0000-000000000000}"/>
          </ac:spMkLst>
        </pc:spChg>
        <pc:spChg chg="mod">
          <ac:chgData name="Furtado Jr, Ovande" userId="b341adb5-6ce8-4cbc-8da3-f860f23aab97" providerId="ADAL" clId="{AB6E3E55-442F-3F46-8E3C-42C00F632AAE}" dt="2024-01-30T23:02:07.903" v="49" actId="20577"/>
          <ac:spMkLst>
            <pc:docMk/>
            <pc:sldMk cId="0" sldId="256"/>
            <ac:spMk id="3" creationId="{00000000-0000-0000-0000-000000000000}"/>
          </ac:spMkLst>
        </pc:spChg>
        <pc:spChg chg="mod">
          <ac:chgData name="Furtado Jr, Ovande" userId="b341adb5-6ce8-4cbc-8da3-f860f23aab97" providerId="ADAL" clId="{AB6E3E55-442F-3F46-8E3C-42C00F632AAE}" dt="2024-01-30T22:55:04.535" v="0" actId="26606"/>
          <ac:spMkLst>
            <pc:docMk/>
            <pc:sldMk cId="0" sldId="256"/>
            <ac:spMk id="4" creationId="{00000000-0000-0000-0000-000000000000}"/>
          </ac:spMkLst>
        </pc:spChg>
        <pc:spChg chg="add">
          <ac:chgData name="Furtado Jr, Ovande" userId="b341adb5-6ce8-4cbc-8da3-f860f23aab97" providerId="ADAL" clId="{AB6E3E55-442F-3F46-8E3C-42C00F632AAE}" dt="2024-01-30T22:55:04.535" v="0" actId="26606"/>
          <ac:spMkLst>
            <pc:docMk/>
            <pc:sldMk cId="0" sldId="256"/>
            <ac:spMk id="11" creationId="{A3363022-C969-41E9-8EB2-E4C94908C1FA}"/>
          </ac:spMkLst>
        </pc:spChg>
        <pc:spChg chg="add">
          <ac:chgData name="Furtado Jr, Ovande" userId="b341adb5-6ce8-4cbc-8da3-f860f23aab97" providerId="ADAL" clId="{AB6E3E55-442F-3F46-8E3C-42C00F632AAE}" dt="2024-01-30T22:55:04.535" v="0" actId="26606"/>
          <ac:spMkLst>
            <pc:docMk/>
            <pc:sldMk cId="0" sldId="256"/>
            <ac:spMk id="13" creationId="{8D1AD6B3-BE88-4CEB-BA17-790657CC4729}"/>
          </ac:spMkLst>
        </pc:spChg>
        <pc:grpChg chg="add">
          <ac:chgData name="Furtado Jr, Ovande" userId="b341adb5-6ce8-4cbc-8da3-f860f23aab97" providerId="ADAL" clId="{AB6E3E55-442F-3F46-8E3C-42C00F632AAE}" dt="2024-01-30T22:55:04.535" v="0" actId="26606"/>
          <ac:grpSpMkLst>
            <pc:docMk/>
            <pc:sldMk cId="0" sldId="256"/>
            <ac:grpSpMk id="15" creationId="{89D1390B-7E13-4B4F-9CB2-391063412E54}"/>
          </ac:grpSpMkLst>
        </pc:grpChg>
        <pc:picChg chg="add">
          <ac:chgData name="Furtado Jr, Ovande" userId="b341adb5-6ce8-4cbc-8da3-f860f23aab97" providerId="ADAL" clId="{AB6E3E55-442F-3F46-8E3C-42C00F632AAE}" dt="2024-01-30T22:55:04.535" v="0" actId="26606"/>
          <ac:picMkLst>
            <pc:docMk/>
            <pc:sldMk cId="0" sldId="256"/>
            <ac:picMk id="8" creationId="{21EC61E3-924A-71D9-0DF3-AAF5C5745316}"/>
          </ac:picMkLst>
        </pc:picChg>
        <pc:picChg chg="add del mod">
          <ac:chgData name="Furtado Jr, Ovande" userId="b341adb5-6ce8-4cbc-8da3-f860f23aab97" providerId="ADAL" clId="{AB6E3E55-442F-3F46-8E3C-42C00F632AAE}" dt="2024-01-30T23:35:54.175" v="237"/>
          <ac:picMkLst>
            <pc:docMk/>
            <pc:sldMk cId="0" sldId="256"/>
            <ac:picMk id="10" creationId="{B3F10D86-B5A7-ADF6-03B2-0A2F78906AEC}"/>
          </ac:picMkLst>
        </pc:picChg>
        <pc:picChg chg="add mod">
          <ac:chgData name="Furtado Jr, Ovande" userId="b341adb5-6ce8-4cbc-8da3-f860f23aab97" providerId="ADAL" clId="{AB6E3E55-442F-3F46-8E3C-42C00F632AAE}" dt="2024-01-30T23:38:06.010" v="257"/>
          <ac:picMkLst>
            <pc:docMk/>
            <pc:sldMk cId="0" sldId="256"/>
            <ac:picMk id="23" creationId="{6908CAF1-B8C1-A5DC-DBBD-953F0B510D5B}"/>
          </ac:picMkLst>
        </pc:picChg>
      </pc:sldChg>
      <pc:sldChg chg="addSp delSp modSp mod modTransition setBg modAnim modNotesTx">
        <pc:chgData name="Furtado Jr, Ovande" userId="b341adb5-6ce8-4cbc-8da3-f860f23aab97" providerId="ADAL" clId="{AB6E3E55-442F-3F46-8E3C-42C00F632AAE}" dt="2024-01-30T23:38:06.010" v="257"/>
        <pc:sldMkLst>
          <pc:docMk/>
          <pc:sldMk cId="0" sldId="257"/>
        </pc:sldMkLst>
        <pc:spChg chg="mod">
          <ac:chgData name="Furtado Jr, Ovande" userId="b341adb5-6ce8-4cbc-8da3-f860f23aab97" providerId="ADAL" clId="{AB6E3E55-442F-3F46-8E3C-42C00F632AAE}" dt="2024-01-30T22:55:16.336" v="1" actId="26606"/>
          <ac:spMkLst>
            <pc:docMk/>
            <pc:sldMk cId="0" sldId="257"/>
            <ac:spMk id="2" creationId="{00000000-0000-0000-0000-000000000000}"/>
          </ac:spMkLst>
        </pc:spChg>
        <pc:spChg chg="del">
          <ac:chgData name="Furtado Jr, Ovande" userId="b341adb5-6ce8-4cbc-8da3-f860f23aab97" providerId="ADAL" clId="{AB6E3E55-442F-3F46-8E3C-42C00F632AAE}" dt="2024-01-30T22:55:16.336" v="1" actId="26606"/>
          <ac:spMkLst>
            <pc:docMk/>
            <pc:sldMk cId="0" sldId="257"/>
            <ac:spMk id="3" creationId="{00000000-0000-0000-0000-000000000000}"/>
          </ac:spMkLst>
        </pc:spChg>
        <pc:spChg chg="add">
          <ac:chgData name="Furtado Jr, Ovande" userId="b341adb5-6ce8-4cbc-8da3-f860f23aab97" providerId="ADAL" clId="{AB6E3E55-442F-3F46-8E3C-42C00F632AAE}" dt="2024-01-30T22:55:16.336" v="1" actId="26606"/>
          <ac:spMkLst>
            <pc:docMk/>
            <pc:sldMk cId="0" sldId="257"/>
            <ac:spMk id="9" creationId="{BACC6370-2D7E-4714-9D71-7542949D7D5D}"/>
          </ac:spMkLst>
        </pc:spChg>
        <pc:spChg chg="add">
          <ac:chgData name="Furtado Jr, Ovande" userId="b341adb5-6ce8-4cbc-8da3-f860f23aab97" providerId="ADAL" clId="{AB6E3E55-442F-3F46-8E3C-42C00F632AAE}" dt="2024-01-30T22:55:16.336" v="1" actId="26606"/>
          <ac:spMkLst>
            <pc:docMk/>
            <pc:sldMk cId="0" sldId="257"/>
            <ac:spMk id="11" creationId="{F68B3F68-107C-434F-AA38-110D5EA91B85}"/>
          </ac:spMkLst>
        </pc:spChg>
        <pc:spChg chg="add">
          <ac:chgData name="Furtado Jr, Ovande" userId="b341adb5-6ce8-4cbc-8da3-f860f23aab97" providerId="ADAL" clId="{AB6E3E55-442F-3F46-8E3C-42C00F632AAE}" dt="2024-01-30T22:55:16.336" v="1" actId="26606"/>
          <ac:spMkLst>
            <pc:docMk/>
            <pc:sldMk cId="0" sldId="257"/>
            <ac:spMk id="13" creationId="{AAD0DBB9-1A4B-4391-81D4-CB19F9AB918A}"/>
          </ac:spMkLst>
        </pc:spChg>
        <pc:spChg chg="add">
          <ac:chgData name="Furtado Jr, Ovande" userId="b341adb5-6ce8-4cbc-8da3-f860f23aab97" providerId="ADAL" clId="{AB6E3E55-442F-3F46-8E3C-42C00F632AAE}" dt="2024-01-30T22:55:16.336" v="1" actId="26606"/>
          <ac:spMkLst>
            <pc:docMk/>
            <pc:sldMk cId="0" sldId="257"/>
            <ac:spMk id="15" creationId="{063BBA22-50EA-4C4D-BE05-F1CE4E63AA56}"/>
          </ac:spMkLst>
        </pc:spChg>
        <pc:graphicFrameChg chg="add">
          <ac:chgData name="Furtado Jr, Ovande" userId="b341adb5-6ce8-4cbc-8da3-f860f23aab97" providerId="ADAL" clId="{AB6E3E55-442F-3F46-8E3C-42C00F632AAE}" dt="2024-01-30T22:55:16.336" v="1" actId="26606"/>
          <ac:graphicFrameMkLst>
            <pc:docMk/>
            <pc:sldMk cId="0" sldId="257"/>
            <ac:graphicFrameMk id="5" creationId="{10A416B3-ED45-34F1-2066-8994E3E90C66}"/>
          </ac:graphicFrameMkLst>
        </pc:graphicFrameChg>
        <pc:picChg chg="add del mod">
          <ac:chgData name="Furtado Jr, Ovande" userId="b341adb5-6ce8-4cbc-8da3-f860f23aab97" providerId="ADAL" clId="{AB6E3E55-442F-3F46-8E3C-42C00F632AAE}" dt="2024-01-30T23:35:34.178" v="236"/>
          <ac:picMkLst>
            <pc:docMk/>
            <pc:sldMk cId="0" sldId="257"/>
            <ac:picMk id="7" creationId="{D93B6F4D-379E-8DDB-3C79-A61C0E24058E}"/>
          </ac:picMkLst>
        </pc:picChg>
        <pc:picChg chg="add mod">
          <ac:chgData name="Furtado Jr, Ovande" userId="b341adb5-6ce8-4cbc-8da3-f860f23aab97" providerId="ADAL" clId="{AB6E3E55-442F-3F46-8E3C-42C00F632AAE}" dt="2024-01-30T23:38:06.010" v="257"/>
          <ac:picMkLst>
            <pc:docMk/>
            <pc:sldMk cId="0" sldId="257"/>
            <ac:picMk id="17" creationId="{3F53ADEB-7BC0-D3F0-168A-5B508F3C3AB1}"/>
          </ac:picMkLst>
        </pc:picChg>
      </pc:sldChg>
      <pc:sldChg chg="addSp delSp modSp mod modTransition setBg modAnim modNotesTx">
        <pc:chgData name="Furtado Jr, Ovande" userId="b341adb5-6ce8-4cbc-8da3-f860f23aab97" providerId="ADAL" clId="{AB6E3E55-442F-3F46-8E3C-42C00F632AAE}" dt="2024-01-30T23:39:33.387" v="259"/>
        <pc:sldMkLst>
          <pc:docMk/>
          <pc:sldMk cId="0" sldId="258"/>
        </pc:sldMkLst>
        <pc:spChg chg="mod">
          <ac:chgData name="Furtado Jr, Ovande" userId="b341adb5-6ce8-4cbc-8da3-f860f23aab97" providerId="ADAL" clId="{AB6E3E55-442F-3F46-8E3C-42C00F632AAE}" dt="2024-01-30T22:55:23.364" v="2" actId="26606"/>
          <ac:spMkLst>
            <pc:docMk/>
            <pc:sldMk cId="0" sldId="258"/>
            <ac:spMk id="2" creationId="{00000000-0000-0000-0000-000000000000}"/>
          </ac:spMkLst>
        </pc:spChg>
        <pc:spChg chg="del">
          <ac:chgData name="Furtado Jr, Ovande" userId="b341adb5-6ce8-4cbc-8da3-f860f23aab97" providerId="ADAL" clId="{AB6E3E55-442F-3F46-8E3C-42C00F632AAE}" dt="2024-01-30T22:55:23.364" v="2" actId="26606"/>
          <ac:spMkLst>
            <pc:docMk/>
            <pc:sldMk cId="0" sldId="258"/>
            <ac:spMk id="3" creationId="{00000000-0000-0000-0000-000000000000}"/>
          </ac:spMkLst>
        </pc:spChg>
        <pc:spChg chg="add del">
          <ac:chgData name="Furtado Jr, Ovande" userId="b341adb5-6ce8-4cbc-8da3-f860f23aab97" providerId="ADAL" clId="{AB6E3E55-442F-3F46-8E3C-42C00F632AAE}" dt="2024-01-30T22:57:46.225" v="22" actId="26606"/>
          <ac:spMkLst>
            <pc:docMk/>
            <pc:sldMk cId="0" sldId="258"/>
            <ac:spMk id="9" creationId="{BACC6370-2D7E-4714-9D71-7542949D7D5D}"/>
          </ac:spMkLst>
        </pc:spChg>
        <pc:spChg chg="add del">
          <ac:chgData name="Furtado Jr, Ovande" userId="b341adb5-6ce8-4cbc-8da3-f860f23aab97" providerId="ADAL" clId="{AB6E3E55-442F-3F46-8E3C-42C00F632AAE}" dt="2024-01-30T22:57:46.225" v="22" actId="26606"/>
          <ac:spMkLst>
            <pc:docMk/>
            <pc:sldMk cId="0" sldId="258"/>
            <ac:spMk id="11" creationId="{F68B3F68-107C-434F-AA38-110D5EA91B85}"/>
          </ac:spMkLst>
        </pc:spChg>
        <pc:spChg chg="add del">
          <ac:chgData name="Furtado Jr, Ovande" userId="b341adb5-6ce8-4cbc-8da3-f860f23aab97" providerId="ADAL" clId="{AB6E3E55-442F-3F46-8E3C-42C00F632AAE}" dt="2024-01-30T22:57:46.225" v="22" actId="26606"/>
          <ac:spMkLst>
            <pc:docMk/>
            <pc:sldMk cId="0" sldId="258"/>
            <ac:spMk id="13" creationId="{AAD0DBB9-1A4B-4391-81D4-CB19F9AB918A}"/>
          </ac:spMkLst>
        </pc:spChg>
        <pc:spChg chg="add del">
          <ac:chgData name="Furtado Jr, Ovande" userId="b341adb5-6ce8-4cbc-8da3-f860f23aab97" providerId="ADAL" clId="{AB6E3E55-442F-3F46-8E3C-42C00F632AAE}" dt="2024-01-30T22:57:46.225" v="22" actId="26606"/>
          <ac:spMkLst>
            <pc:docMk/>
            <pc:sldMk cId="0" sldId="258"/>
            <ac:spMk id="15" creationId="{063BBA22-50EA-4C4D-BE05-F1CE4E63AA56}"/>
          </ac:spMkLst>
        </pc:spChg>
        <pc:spChg chg="add">
          <ac:chgData name="Furtado Jr, Ovande" userId="b341adb5-6ce8-4cbc-8da3-f860f23aab97" providerId="ADAL" clId="{AB6E3E55-442F-3F46-8E3C-42C00F632AAE}" dt="2024-01-30T22:57:46.225" v="22" actId="26606"/>
          <ac:spMkLst>
            <pc:docMk/>
            <pc:sldMk cId="0" sldId="258"/>
            <ac:spMk id="20" creationId="{BACC6370-2D7E-4714-9D71-7542949D7D5D}"/>
          </ac:spMkLst>
        </pc:spChg>
        <pc:spChg chg="add">
          <ac:chgData name="Furtado Jr, Ovande" userId="b341adb5-6ce8-4cbc-8da3-f860f23aab97" providerId="ADAL" clId="{AB6E3E55-442F-3F46-8E3C-42C00F632AAE}" dt="2024-01-30T22:57:46.225" v="22" actId="26606"/>
          <ac:spMkLst>
            <pc:docMk/>
            <pc:sldMk cId="0" sldId="258"/>
            <ac:spMk id="22" creationId="{F68B3F68-107C-434F-AA38-110D5EA91B85}"/>
          </ac:spMkLst>
        </pc:spChg>
        <pc:spChg chg="add">
          <ac:chgData name="Furtado Jr, Ovande" userId="b341adb5-6ce8-4cbc-8da3-f860f23aab97" providerId="ADAL" clId="{AB6E3E55-442F-3F46-8E3C-42C00F632AAE}" dt="2024-01-30T22:57:46.225" v="22" actId="26606"/>
          <ac:spMkLst>
            <pc:docMk/>
            <pc:sldMk cId="0" sldId="258"/>
            <ac:spMk id="24" creationId="{AAD0DBB9-1A4B-4391-81D4-CB19F9AB918A}"/>
          </ac:spMkLst>
        </pc:spChg>
        <pc:spChg chg="add">
          <ac:chgData name="Furtado Jr, Ovande" userId="b341adb5-6ce8-4cbc-8da3-f860f23aab97" providerId="ADAL" clId="{AB6E3E55-442F-3F46-8E3C-42C00F632AAE}" dt="2024-01-30T22:57:46.225" v="22" actId="26606"/>
          <ac:spMkLst>
            <pc:docMk/>
            <pc:sldMk cId="0" sldId="258"/>
            <ac:spMk id="26" creationId="{063BBA22-50EA-4C4D-BE05-F1CE4E63AA56}"/>
          </ac:spMkLst>
        </pc:spChg>
        <pc:graphicFrameChg chg="add mod modGraphic">
          <ac:chgData name="Furtado Jr, Ovande" userId="b341adb5-6ce8-4cbc-8da3-f860f23aab97" providerId="ADAL" clId="{AB6E3E55-442F-3F46-8E3C-42C00F632AAE}" dt="2024-01-30T22:57:46.225" v="22" actId="26606"/>
          <ac:graphicFrameMkLst>
            <pc:docMk/>
            <pc:sldMk cId="0" sldId="258"/>
            <ac:graphicFrameMk id="5" creationId="{0768A1E3-7CC9-11D8-E7B8-6133F1461CE3}"/>
          </ac:graphicFrameMkLst>
        </pc:graphicFrameChg>
        <pc:picChg chg="add del mod">
          <ac:chgData name="Furtado Jr, Ovande" userId="b341adb5-6ce8-4cbc-8da3-f860f23aab97" providerId="ADAL" clId="{AB6E3E55-442F-3F46-8E3C-42C00F632AAE}" dt="2024-01-30T23:38:08.009" v="258"/>
          <ac:picMkLst>
            <pc:docMk/>
            <pc:sldMk cId="0" sldId="258"/>
            <ac:picMk id="7" creationId="{316B7FE6-E80D-905F-27A7-15BE69AE8B6E}"/>
          </ac:picMkLst>
        </pc:picChg>
        <pc:picChg chg="add mod">
          <ac:chgData name="Furtado Jr, Ovande" userId="b341adb5-6ce8-4cbc-8da3-f860f23aab97" providerId="ADAL" clId="{AB6E3E55-442F-3F46-8E3C-42C00F632AAE}" dt="2024-01-30T23:39:33.387" v="259"/>
          <ac:picMkLst>
            <pc:docMk/>
            <pc:sldMk cId="0" sldId="258"/>
            <ac:picMk id="14" creationId="{4375ADE5-7CB7-73C2-31F1-E3EF7E0DFC74}"/>
          </ac:picMkLst>
        </pc:picChg>
      </pc:sldChg>
      <pc:sldChg chg="addSp delSp modSp mod modTransition setBg modAnim modNotesTx">
        <pc:chgData name="Furtado Jr, Ovande" userId="b341adb5-6ce8-4cbc-8da3-f860f23aab97" providerId="ADAL" clId="{AB6E3E55-442F-3F46-8E3C-42C00F632AAE}" dt="2024-01-30T23:45:17.260" v="267"/>
        <pc:sldMkLst>
          <pc:docMk/>
          <pc:sldMk cId="0" sldId="259"/>
        </pc:sldMkLst>
        <pc:spChg chg="mod">
          <ac:chgData name="Furtado Jr, Ovande" userId="b341adb5-6ce8-4cbc-8da3-f860f23aab97" providerId="ADAL" clId="{AB6E3E55-442F-3F46-8E3C-42C00F632AAE}" dt="2024-01-30T22:55:28.028" v="3" actId="26606"/>
          <ac:spMkLst>
            <pc:docMk/>
            <pc:sldMk cId="0" sldId="259"/>
            <ac:spMk id="2" creationId="{00000000-0000-0000-0000-000000000000}"/>
          </ac:spMkLst>
        </pc:spChg>
        <pc:spChg chg="del">
          <ac:chgData name="Furtado Jr, Ovande" userId="b341adb5-6ce8-4cbc-8da3-f860f23aab97" providerId="ADAL" clId="{AB6E3E55-442F-3F46-8E3C-42C00F632AAE}" dt="2024-01-30T22:55:28.028" v="3" actId="26606"/>
          <ac:spMkLst>
            <pc:docMk/>
            <pc:sldMk cId="0" sldId="259"/>
            <ac:spMk id="3" creationId="{00000000-0000-0000-0000-000000000000}"/>
          </ac:spMkLst>
        </pc:spChg>
        <pc:spChg chg="add del">
          <ac:chgData name="Furtado Jr, Ovande" userId="b341adb5-6ce8-4cbc-8da3-f860f23aab97" providerId="ADAL" clId="{AB6E3E55-442F-3F46-8E3C-42C00F632AAE}" dt="2024-01-30T22:57:40.886" v="21" actId="26606"/>
          <ac:spMkLst>
            <pc:docMk/>
            <pc:sldMk cId="0" sldId="259"/>
            <ac:spMk id="9" creationId="{BACC6370-2D7E-4714-9D71-7542949D7D5D}"/>
          </ac:spMkLst>
        </pc:spChg>
        <pc:spChg chg="add del">
          <ac:chgData name="Furtado Jr, Ovande" userId="b341adb5-6ce8-4cbc-8da3-f860f23aab97" providerId="ADAL" clId="{AB6E3E55-442F-3F46-8E3C-42C00F632AAE}" dt="2024-01-30T22:57:40.886" v="21" actId="26606"/>
          <ac:spMkLst>
            <pc:docMk/>
            <pc:sldMk cId="0" sldId="259"/>
            <ac:spMk id="11" creationId="{F68B3F68-107C-434F-AA38-110D5EA91B85}"/>
          </ac:spMkLst>
        </pc:spChg>
        <pc:spChg chg="add del">
          <ac:chgData name="Furtado Jr, Ovande" userId="b341adb5-6ce8-4cbc-8da3-f860f23aab97" providerId="ADAL" clId="{AB6E3E55-442F-3F46-8E3C-42C00F632AAE}" dt="2024-01-30T22:57:40.886" v="21" actId="26606"/>
          <ac:spMkLst>
            <pc:docMk/>
            <pc:sldMk cId="0" sldId="259"/>
            <ac:spMk id="13" creationId="{AAD0DBB9-1A4B-4391-81D4-CB19F9AB918A}"/>
          </ac:spMkLst>
        </pc:spChg>
        <pc:spChg chg="add del">
          <ac:chgData name="Furtado Jr, Ovande" userId="b341adb5-6ce8-4cbc-8da3-f860f23aab97" providerId="ADAL" clId="{AB6E3E55-442F-3F46-8E3C-42C00F632AAE}" dt="2024-01-30T22:57:40.886" v="21" actId="26606"/>
          <ac:spMkLst>
            <pc:docMk/>
            <pc:sldMk cId="0" sldId="259"/>
            <ac:spMk id="15" creationId="{063BBA22-50EA-4C4D-BE05-F1CE4E63AA56}"/>
          </ac:spMkLst>
        </pc:spChg>
        <pc:spChg chg="add">
          <ac:chgData name="Furtado Jr, Ovande" userId="b341adb5-6ce8-4cbc-8da3-f860f23aab97" providerId="ADAL" clId="{AB6E3E55-442F-3F46-8E3C-42C00F632AAE}" dt="2024-01-30T22:57:40.886" v="21" actId="26606"/>
          <ac:spMkLst>
            <pc:docMk/>
            <pc:sldMk cId="0" sldId="259"/>
            <ac:spMk id="20" creationId="{BACC6370-2D7E-4714-9D71-7542949D7D5D}"/>
          </ac:spMkLst>
        </pc:spChg>
        <pc:spChg chg="add">
          <ac:chgData name="Furtado Jr, Ovande" userId="b341adb5-6ce8-4cbc-8da3-f860f23aab97" providerId="ADAL" clId="{AB6E3E55-442F-3F46-8E3C-42C00F632AAE}" dt="2024-01-30T22:57:40.886" v="21" actId="26606"/>
          <ac:spMkLst>
            <pc:docMk/>
            <pc:sldMk cId="0" sldId="259"/>
            <ac:spMk id="22" creationId="{F68B3F68-107C-434F-AA38-110D5EA91B85}"/>
          </ac:spMkLst>
        </pc:spChg>
        <pc:spChg chg="add">
          <ac:chgData name="Furtado Jr, Ovande" userId="b341adb5-6ce8-4cbc-8da3-f860f23aab97" providerId="ADAL" clId="{AB6E3E55-442F-3F46-8E3C-42C00F632AAE}" dt="2024-01-30T22:57:40.886" v="21" actId="26606"/>
          <ac:spMkLst>
            <pc:docMk/>
            <pc:sldMk cId="0" sldId="259"/>
            <ac:spMk id="24" creationId="{AAD0DBB9-1A4B-4391-81D4-CB19F9AB918A}"/>
          </ac:spMkLst>
        </pc:spChg>
        <pc:spChg chg="add">
          <ac:chgData name="Furtado Jr, Ovande" userId="b341adb5-6ce8-4cbc-8da3-f860f23aab97" providerId="ADAL" clId="{AB6E3E55-442F-3F46-8E3C-42C00F632AAE}" dt="2024-01-30T22:57:40.886" v="21" actId="26606"/>
          <ac:spMkLst>
            <pc:docMk/>
            <pc:sldMk cId="0" sldId="259"/>
            <ac:spMk id="26" creationId="{063BBA22-50EA-4C4D-BE05-F1CE4E63AA56}"/>
          </ac:spMkLst>
        </pc:spChg>
        <pc:graphicFrameChg chg="add mod modGraphic">
          <ac:chgData name="Furtado Jr, Ovande" userId="b341adb5-6ce8-4cbc-8da3-f860f23aab97" providerId="ADAL" clId="{AB6E3E55-442F-3F46-8E3C-42C00F632AAE}" dt="2024-01-30T22:57:40.886" v="21" actId="26606"/>
          <ac:graphicFrameMkLst>
            <pc:docMk/>
            <pc:sldMk cId="0" sldId="259"/>
            <ac:graphicFrameMk id="5" creationId="{315D7822-94D4-9B1F-DA0E-52241B0A9612}"/>
          </ac:graphicFrameMkLst>
        </pc:graphicFrameChg>
        <pc:picChg chg="add del mod">
          <ac:chgData name="Furtado Jr, Ovande" userId="b341adb5-6ce8-4cbc-8da3-f860f23aab97" providerId="ADAL" clId="{AB6E3E55-442F-3F46-8E3C-42C00F632AAE}" dt="2024-01-30T23:39:34.794" v="260"/>
          <ac:picMkLst>
            <pc:docMk/>
            <pc:sldMk cId="0" sldId="259"/>
            <ac:picMk id="6" creationId="{0BF0A63D-3109-8970-BBA3-6B2E8064FFDC}"/>
          </ac:picMkLst>
        </pc:picChg>
        <pc:picChg chg="add del mod">
          <ac:chgData name="Furtado Jr, Ovande" userId="b341adb5-6ce8-4cbc-8da3-f860f23aab97" providerId="ADAL" clId="{AB6E3E55-442F-3F46-8E3C-42C00F632AAE}" dt="2024-01-30T23:40:00.410" v="262"/>
          <ac:picMkLst>
            <pc:docMk/>
            <pc:sldMk cId="0" sldId="259"/>
            <ac:picMk id="12" creationId="{911677DF-D6A9-7CFC-CFD1-AAE91DF4853D}"/>
          </ac:picMkLst>
        </pc:picChg>
        <pc:picChg chg="add del mod">
          <ac:chgData name="Furtado Jr, Ovande" userId="b341adb5-6ce8-4cbc-8da3-f860f23aab97" providerId="ADAL" clId="{AB6E3E55-442F-3F46-8E3C-42C00F632AAE}" dt="2024-01-30T23:40:16.145" v="264"/>
          <ac:picMkLst>
            <pc:docMk/>
            <pc:sldMk cId="0" sldId="259"/>
            <ac:picMk id="18" creationId="{6FC7CA3E-AE6F-6597-3EDB-F2E0AF0103AD}"/>
          </ac:picMkLst>
        </pc:picChg>
        <pc:picChg chg="add del mod">
          <ac:chgData name="Furtado Jr, Ovande" userId="b341adb5-6ce8-4cbc-8da3-f860f23aab97" providerId="ADAL" clId="{AB6E3E55-442F-3F46-8E3C-42C00F632AAE}" dt="2024-01-30T23:41:16.154" v="266"/>
          <ac:picMkLst>
            <pc:docMk/>
            <pc:sldMk cId="0" sldId="259"/>
            <ac:picMk id="25" creationId="{5EDD068A-D216-6B7D-9532-7519390F673D}"/>
          </ac:picMkLst>
        </pc:picChg>
        <pc:picChg chg="add mod">
          <ac:chgData name="Furtado Jr, Ovande" userId="b341adb5-6ce8-4cbc-8da3-f860f23aab97" providerId="ADAL" clId="{AB6E3E55-442F-3F46-8E3C-42C00F632AAE}" dt="2024-01-30T23:45:17.260" v="267"/>
          <ac:picMkLst>
            <pc:docMk/>
            <pc:sldMk cId="0" sldId="259"/>
            <ac:picMk id="30" creationId="{B9373B6E-0AE0-7807-1CB2-79E7D15E45C6}"/>
          </ac:picMkLst>
        </pc:picChg>
      </pc:sldChg>
      <pc:sldChg chg="addSp delSp modSp mod setBg modNotesTx">
        <pc:chgData name="Furtado Jr, Ovande" userId="b341adb5-6ce8-4cbc-8da3-f860f23aab97" providerId="ADAL" clId="{AB6E3E55-442F-3F46-8E3C-42C00F632AAE}" dt="2024-01-30T23:45:17.260" v="267"/>
        <pc:sldMkLst>
          <pc:docMk/>
          <pc:sldMk cId="0" sldId="260"/>
        </pc:sldMkLst>
        <pc:spChg chg="mod">
          <ac:chgData name="Furtado Jr, Ovande" userId="b341adb5-6ce8-4cbc-8da3-f860f23aab97" providerId="ADAL" clId="{AB6E3E55-442F-3F46-8E3C-42C00F632AAE}" dt="2024-01-30T22:56:02.791" v="8" actId="26606"/>
          <ac:spMkLst>
            <pc:docMk/>
            <pc:sldMk cId="0" sldId="260"/>
            <ac:spMk id="2" creationId="{00000000-0000-0000-0000-000000000000}"/>
          </ac:spMkLst>
        </pc:spChg>
        <pc:spChg chg="add del">
          <ac:chgData name="Furtado Jr, Ovande" userId="b341adb5-6ce8-4cbc-8da3-f860f23aab97" providerId="ADAL" clId="{AB6E3E55-442F-3F46-8E3C-42C00F632AAE}" dt="2024-01-30T22:56:02.791" v="8" actId="26606"/>
          <ac:spMkLst>
            <pc:docMk/>
            <pc:sldMk cId="0" sldId="260"/>
            <ac:spMk id="3" creationId="{00000000-0000-0000-0000-000000000000}"/>
          </ac:spMkLst>
        </pc:spChg>
        <pc:spChg chg="add del">
          <ac:chgData name="Furtado Jr, Ovande" userId="b341adb5-6ce8-4cbc-8da3-f860f23aab97" providerId="ADAL" clId="{AB6E3E55-442F-3F46-8E3C-42C00F632AAE}" dt="2024-01-30T22:55:59.528" v="5" actId="26606"/>
          <ac:spMkLst>
            <pc:docMk/>
            <pc:sldMk cId="0" sldId="260"/>
            <ac:spMk id="9" creationId="{56E9B3E6-E277-4D68-BA48-9CB43FFBD6E2}"/>
          </ac:spMkLst>
        </pc:spChg>
        <pc:spChg chg="add">
          <ac:chgData name="Furtado Jr, Ovande" userId="b341adb5-6ce8-4cbc-8da3-f860f23aab97" providerId="ADAL" clId="{AB6E3E55-442F-3F46-8E3C-42C00F632AAE}" dt="2024-01-30T22:56:02.791" v="8" actId="26606"/>
          <ac:spMkLst>
            <pc:docMk/>
            <pc:sldMk cId="0" sldId="260"/>
            <ac:spMk id="13" creationId="{8D6EA299-0840-6DEA-E670-C49AEBC87E89}"/>
          </ac:spMkLst>
        </pc:spChg>
        <pc:spChg chg="add del">
          <ac:chgData name="Furtado Jr, Ovande" userId="b341adb5-6ce8-4cbc-8da3-f860f23aab97" providerId="ADAL" clId="{AB6E3E55-442F-3F46-8E3C-42C00F632AAE}" dt="2024-01-30T22:55:59.528" v="5" actId="26606"/>
          <ac:spMkLst>
            <pc:docMk/>
            <pc:sldMk cId="0" sldId="260"/>
            <ac:spMk id="16" creationId="{D5B0017B-2ECA-49AF-B397-DC140825DF8D}"/>
          </ac:spMkLst>
        </pc:spChg>
        <pc:spChg chg="add del">
          <ac:chgData name="Furtado Jr, Ovande" userId="b341adb5-6ce8-4cbc-8da3-f860f23aab97" providerId="ADAL" clId="{AB6E3E55-442F-3F46-8E3C-42C00F632AAE}" dt="2024-01-30T22:56:02.781" v="7" actId="26606"/>
          <ac:spMkLst>
            <pc:docMk/>
            <pc:sldMk cId="0" sldId="260"/>
            <ac:spMk id="23" creationId="{00000000-0000-0000-0000-000000000000}"/>
          </ac:spMkLst>
        </pc:spChg>
        <pc:spChg chg="add">
          <ac:chgData name="Furtado Jr, Ovande" userId="b341adb5-6ce8-4cbc-8da3-f860f23aab97" providerId="ADAL" clId="{AB6E3E55-442F-3F46-8E3C-42C00F632AAE}" dt="2024-01-30T22:56:02.791" v="8" actId="26606"/>
          <ac:spMkLst>
            <pc:docMk/>
            <pc:sldMk cId="0" sldId="260"/>
            <ac:spMk id="26" creationId="{AE3A741D-C19B-960A-5803-1C5887147820}"/>
          </ac:spMkLst>
        </pc:spChg>
        <pc:spChg chg="add">
          <ac:chgData name="Furtado Jr, Ovande" userId="b341adb5-6ce8-4cbc-8da3-f860f23aab97" providerId="ADAL" clId="{AB6E3E55-442F-3F46-8E3C-42C00F632AAE}" dt="2024-01-30T22:56:02.791" v="8" actId="26606"/>
          <ac:spMkLst>
            <pc:docMk/>
            <pc:sldMk cId="0" sldId="260"/>
            <ac:spMk id="27" creationId="{DC39DE25-0E4E-0AA7-0932-1D78C2372786}"/>
          </ac:spMkLst>
        </pc:spChg>
        <pc:spChg chg="add">
          <ac:chgData name="Furtado Jr, Ovande" userId="b341adb5-6ce8-4cbc-8da3-f860f23aab97" providerId="ADAL" clId="{AB6E3E55-442F-3F46-8E3C-42C00F632AAE}" dt="2024-01-30T22:56:02.791" v="8" actId="26606"/>
          <ac:spMkLst>
            <pc:docMk/>
            <pc:sldMk cId="0" sldId="260"/>
            <ac:spMk id="28" creationId="{00000000-0000-0000-0000-000000000000}"/>
          </ac:spMkLst>
        </pc:spChg>
        <pc:grpChg chg="add del">
          <ac:chgData name="Furtado Jr, Ovande" userId="b341adb5-6ce8-4cbc-8da3-f860f23aab97" providerId="ADAL" clId="{AB6E3E55-442F-3F46-8E3C-42C00F632AAE}" dt="2024-01-30T22:55:59.528" v="5" actId="26606"/>
          <ac:grpSpMkLst>
            <pc:docMk/>
            <pc:sldMk cId="0" sldId="260"/>
            <ac:grpSpMk id="11" creationId="{AE1C45F0-260A-458C-96ED-C1F6D2151219}"/>
          </ac:grpSpMkLst>
        </pc:grpChg>
        <pc:grpChg chg="add del">
          <ac:chgData name="Furtado Jr, Ovande" userId="b341adb5-6ce8-4cbc-8da3-f860f23aab97" providerId="ADAL" clId="{AB6E3E55-442F-3F46-8E3C-42C00F632AAE}" dt="2024-01-30T22:56:02.781" v="7" actId="26606"/>
          <ac:grpSpMkLst>
            <pc:docMk/>
            <pc:sldMk cId="0" sldId="260"/>
            <ac:grpSpMk id="21" creationId="{5EFBDE31-BB3E-6CFC-23CD-B5976DA38438}"/>
          </ac:grpSpMkLst>
        </pc:grpChg>
        <pc:graphicFrameChg chg="add del">
          <ac:chgData name="Furtado Jr, Ovande" userId="b341adb5-6ce8-4cbc-8da3-f860f23aab97" providerId="ADAL" clId="{AB6E3E55-442F-3F46-8E3C-42C00F632AAE}" dt="2024-01-30T22:55:59.528" v="5" actId="26606"/>
          <ac:graphicFrameMkLst>
            <pc:docMk/>
            <pc:sldMk cId="0" sldId="260"/>
            <ac:graphicFrameMk id="5" creationId="{89BF3474-258A-4E59-25BB-9AF2120A58DE}"/>
          </ac:graphicFrameMkLst>
        </pc:graphicFrameChg>
        <pc:picChg chg="add mod">
          <ac:chgData name="Furtado Jr, Ovande" userId="b341adb5-6ce8-4cbc-8da3-f860f23aab97" providerId="ADAL" clId="{AB6E3E55-442F-3F46-8E3C-42C00F632AAE}" dt="2024-01-30T23:45:17.260" v="267"/>
          <ac:picMkLst>
            <pc:docMk/>
            <pc:sldMk cId="0" sldId="260"/>
            <ac:picMk id="6" creationId="{9768C59F-87A0-DEA0-8A5F-1BA9FAACFD12}"/>
          </ac:picMkLst>
        </pc:picChg>
        <pc:picChg chg="add del">
          <ac:chgData name="Furtado Jr, Ovande" userId="b341adb5-6ce8-4cbc-8da3-f860f23aab97" providerId="ADAL" clId="{AB6E3E55-442F-3F46-8E3C-42C00F632AAE}" dt="2024-01-30T22:56:02.781" v="7" actId="26606"/>
          <ac:picMkLst>
            <pc:docMk/>
            <pc:sldMk cId="0" sldId="260"/>
            <ac:picMk id="20" creationId="{60D2B758-4D8B-520B-3339-A175E4BEF37F}"/>
          </ac:picMkLst>
        </pc:picChg>
        <pc:picChg chg="add">
          <ac:chgData name="Furtado Jr, Ovande" userId="b341adb5-6ce8-4cbc-8da3-f860f23aab97" providerId="ADAL" clId="{AB6E3E55-442F-3F46-8E3C-42C00F632AAE}" dt="2024-01-30T22:56:02.791" v="8" actId="26606"/>
          <ac:picMkLst>
            <pc:docMk/>
            <pc:sldMk cId="0" sldId="260"/>
            <ac:picMk id="25" creationId="{786514DF-DF81-E419-AE3D-83C4DF2C68C9}"/>
          </ac:picMkLst>
        </pc:picChg>
        <pc:cxnChg chg="add del">
          <ac:chgData name="Furtado Jr, Ovande" userId="b341adb5-6ce8-4cbc-8da3-f860f23aab97" providerId="ADAL" clId="{AB6E3E55-442F-3F46-8E3C-42C00F632AAE}" dt="2024-01-30T22:55:59.528" v="5" actId="26606"/>
          <ac:cxnSpMkLst>
            <pc:docMk/>
            <pc:sldMk cId="0" sldId="260"/>
            <ac:cxnSpMk id="18" creationId="{6CF1BAF6-AD41-4082-B212-8A1F9A2E8779}"/>
          </ac:cxnSpMkLst>
        </pc:cxnChg>
      </pc:sldChg>
      <pc:sldChg chg="addSp delSp modSp mod setBg modNotesTx">
        <pc:chgData name="Furtado Jr, Ovande" userId="b341adb5-6ce8-4cbc-8da3-f860f23aab97" providerId="ADAL" clId="{AB6E3E55-442F-3F46-8E3C-42C00F632AAE}" dt="2024-01-30T23:45:17.260" v="267"/>
        <pc:sldMkLst>
          <pc:docMk/>
          <pc:sldMk cId="0" sldId="261"/>
        </pc:sldMkLst>
        <pc:spChg chg="mod">
          <ac:chgData name="Furtado Jr, Ovande" userId="b341adb5-6ce8-4cbc-8da3-f860f23aab97" providerId="ADAL" clId="{AB6E3E55-442F-3F46-8E3C-42C00F632AAE}" dt="2024-01-30T22:57:30.317" v="20" actId="26606"/>
          <ac:spMkLst>
            <pc:docMk/>
            <pc:sldMk cId="0" sldId="261"/>
            <ac:spMk id="2" creationId="{00000000-0000-0000-0000-000000000000}"/>
          </ac:spMkLst>
        </pc:spChg>
        <pc:spChg chg="add del">
          <ac:chgData name="Furtado Jr, Ovande" userId="b341adb5-6ce8-4cbc-8da3-f860f23aab97" providerId="ADAL" clId="{AB6E3E55-442F-3F46-8E3C-42C00F632AAE}" dt="2024-01-30T22:56:19.894" v="11" actId="26606"/>
          <ac:spMkLst>
            <pc:docMk/>
            <pc:sldMk cId="0" sldId="261"/>
            <ac:spMk id="3" creationId="{00000000-0000-0000-0000-000000000000}"/>
          </ac:spMkLst>
        </pc:spChg>
        <pc:spChg chg="add del">
          <ac:chgData name="Furtado Jr, Ovande" userId="b341adb5-6ce8-4cbc-8da3-f860f23aab97" providerId="ADAL" clId="{AB6E3E55-442F-3F46-8E3C-42C00F632AAE}" dt="2024-01-30T22:56:19.881" v="10" actId="26606"/>
          <ac:spMkLst>
            <pc:docMk/>
            <pc:sldMk cId="0" sldId="261"/>
            <ac:spMk id="10" creationId="{B50AB553-2A96-4A92-96F2-93548E096954}"/>
          </ac:spMkLst>
        </pc:spChg>
        <pc:spChg chg="add">
          <ac:chgData name="Furtado Jr, Ovande" userId="b341adb5-6ce8-4cbc-8da3-f860f23aab97" providerId="ADAL" clId="{AB6E3E55-442F-3F46-8E3C-42C00F632AAE}" dt="2024-01-30T22:57:30.317" v="20" actId="26606"/>
          <ac:spMkLst>
            <pc:docMk/>
            <pc:sldMk cId="0" sldId="261"/>
            <ac:spMk id="17" creationId="{BACC6370-2D7E-4714-9D71-7542949D7D5D}"/>
          </ac:spMkLst>
        </pc:spChg>
        <pc:spChg chg="add">
          <ac:chgData name="Furtado Jr, Ovande" userId="b341adb5-6ce8-4cbc-8da3-f860f23aab97" providerId="ADAL" clId="{AB6E3E55-442F-3F46-8E3C-42C00F632AAE}" dt="2024-01-30T22:57:30.317" v="20" actId="26606"/>
          <ac:spMkLst>
            <pc:docMk/>
            <pc:sldMk cId="0" sldId="261"/>
            <ac:spMk id="19" creationId="{F68B3F68-107C-434F-AA38-110D5EA91B85}"/>
          </ac:spMkLst>
        </pc:spChg>
        <pc:spChg chg="add">
          <ac:chgData name="Furtado Jr, Ovande" userId="b341adb5-6ce8-4cbc-8da3-f860f23aab97" providerId="ADAL" clId="{AB6E3E55-442F-3F46-8E3C-42C00F632AAE}" dt="2024-01-30T22:57:30.317" v="20" actId="26606"/>
          <ac:spMkLst>
            <pc:docMk/>
            <pc:sldMk cId="0" sldId="261"/>
            <ac:spMk id="21" creationId="{AAD0DBB9-1A4B-4391-81D4-CB19F9AB918A}"/>
          </ac:spMkLst>
        </pc:spChg>
        <pc:spChg chg="add">
          <ac:chgData name="Furtado Jr, Ovande" userId="b341adb5-6ce8-4cbc-8da3-f860f23aab97" providerId="ADAL" clId="{AB6E3E55-442F-3F46-8E3C-42C00F632AAE}" dt="2024-01-30T22:57:30.317" v="20" actId="26606"/>
          <ac:spMkLst>
            <pc:docMk/>
            <pc:sldMk cId="0" sldId="261"/>
            <ac:spMk id="23" creationId="{063BBA22-50EA-4C4D-BE05-F1CE4E63AA56}"/>
          </ac:spMkLst>
        </pc:spChg>
        <pc:graphicFrameChg chg="add del">
          <ac:chgData name="Furtado Jr, Ovande" userId="b341adb5-6ce8-4cbc-8da3-f860f23aab97" providerId="ADAL" clId="{AB6E3E55-442F-3F46-8E3C-42C00F632AAE}" dt="2024-01-30T22:56:19.881" v="10" actId="26606"/>
          <ac:graphicFrameMkLst>
            <pc:docMk/>
            <pc:sldMk cId="0" sldId="261"/>
            <ac:graphicFrameMk id="5" creationId="{B3935E4E-7E12-7B77-2E63-A38E86C1865C}"/>
          </ac:graphicFrameMkLst>
        </pc:graphicFrameChg>
        <pc:graphicFrameChg chg="add mod modGraphic">
          <ac:chgData name="Furtado Jr, Ovande" userId="b341adb5-6ce8-4cbc-8da3-f860f23aab97" providerId="ADAL" clId="{AB6E3E55-442F-3F46-8E3C-42C00F632AAE}" dt="2024-01-30T22:57:30.317" v="20" actId="26606"/>
          <ac:graphicFrameMkLst>
            <pc:docMk/>
            <pc:sldMk cId="0" sldId="261"/>
            <ac:graphicFrameMk id="12" creationId="{C76BCFB8-C4E8-E0B9-3724-0DDC2F68F178}"/>
          </ac:graphicFrameMkLst>
        </pc:graphicFrameChg>
        <pc:picChg chg="add del">
          <ac:chgData name="Furtado Jr, Ovande" userId="b341adb5-6ce8-4cbc-8da3-f860f23aab97" providerId="ADAL" clId="{AB6E3E55-442F-3F46-8E3C-42C00F632AAE}" dt="2024-01-30T22:56:19.881" v="10" actId="26606"/>
          <ac:picMkLst>
            <pc:docMk/>
            <pc:sldMk cId="0" sldId="261"/>
            <ac:picMk id="6" creationId="{0BA82DF1-573F-7B45-7115-C6D352442BCF}"/>
          </ac:picMkLst>
        </pc:picChg>
        <pc:picChg chg="add mod">
          <ac:chgData name="Furtado Jr, Ovande" userId="b341adb5-6ce8-4cbc-8da3-f860f23aab97" providerId="ADAL" clId="{AB6E3E55-442F-3F46-8E3C-42C00F632AAE}" dt="2024-01-30T23:45:17.260" v="267"/>
          <ac:picMkLst>
            <pc:docMk/>
            <pc:sldMk cId="0" sldId="261"/>
            <ac:picMk id="7" creationId="{B0377023-92F1-ABEB-0493-0DD115B78595}"/>
          </ac:picMkLst>
        </pc:picChg>
      </pc:sldChg>
      <pc:sldChg chg="addSp delSp modSp mod modTransition setBg modAnim modNotesTx">
        <pc:chgData name="Furtado Jr, Ovande" userId="b341adb5-6ce8-4cbc-8da3-f860f23aab97" providerId="ADAL" clId="{AB6E3E55-442F-3F46-8E3C-42C00F632AAE}" dt="2024-01-30T23:46:43.477" v="271"/>
        <pc:sldMkLst>
          <pc:docMk/>
          <pc:sldMk cId="0" sldId="262"/>
        </pc:sldMkLst>
        <pc:spChg chg="mod">
          <ac:chgData name="Furtado Jr, Ovande" userId="b341adb5-6ce8-4cbc-8da3-f860f23aab97" providerId="ADAL" clId="{AB6E3E55-442F-3F46-8E3C-42C00F632AAE}" dt="2024-01-30T22:57:23.746" v="19" actId="26606"/>
          <ac:spMkLst>
            <pc:docMk/>
            <pc:sldMk cId="0" sldId="262"/>
            <ac:spMk id="2" creationId="{00000000-0000-0000-0000-000000000000}"/>
          </ac:spMkLst>
        </pc:spChg>
        <pc:spChg chg="del">
          <ac:chgData name="Furtado Jr, Ovande" userId="b341adb5-6ce8-4cbc-8da3-f860f23aab97" providerId="ADAL" clId="{AB6E3E55-442F-3F46-8E3C-42C00F632AAE}" dt="2024-01-30T22:56:32.585" v="12" actId="26606"/>
          <ac:spMkLst>
            <pc:docMk/>
            <pc:sldMk cId="0" sldId="262"/>
            <ac:spMk id="3" creationId="{00000000-0000-0000-0000-000000000000}"/>
          </ac:spMkLst>
        </pc:spChg>
        <pc:spChg chg="add del">
          <ac:chgData name="Furtado Jr, Ovande" userId="b341adb5-6ce8-4cbc-8da3-f860f23aab97" providerId="ADAL" clId="{AB6E3E55-442F-3F46-8E3C-42C00F632AAE}" dt="2024-01-30T22:57:23.746" v="19" actId="26606"/>
          <ac:spMkLst>
            <pc:docMk/>
            <pc:sldMk cId="0" sldId="262"/>
            <ac:spMk id="9" creationId="{35DB3719-6FDC-4E5D-891D-FF40B7300F64}"/>
          </ac:spMkLst>
        </pc:spChg>
        <pc:spChg chg="add del">
          <ac:chgData name="Furtado Jr, Ovande" userId="b341adb5-6ce8-4cbc-8da3-f860f23aab97" providerId="ADAL" clId="{AB6E3E55-442F-3F46-8E3C-42C00F632AAE}" dt="2024-01-30T22:57:23.746" v="19" actId="26606"/>
          <ac:spMkLst>
            <pc:docMk/>
            <pc:sldMk cId="0" sldId="262"/>
            <ac:spMk id="11" creationId="{E0CBAC23-2E3F-4A90-BA59-F8299F6A5439}"/>
          </ac:spMkLst>
        </pc:spChg>
        <pc:spChg chg="add">
          <ac:chgData name="Furtado Jr, Ovande" userId="b341adb5-6ce8-4cbc-8da3-f860f23aab97" providerId="ADAL" clId="{AB6E3E55-442F-3F46-8E3C-42C00F632AAE}" dt="2024-01-30T22:57:23.746" v="19" actId="26606"/>
          <ac:spMkLst>
            <pc:docMk/>
            <pc:sldMk cId="0" sldId="262"/>
            <ac:spMk id="16" creationId="{BACC6370-2D7E-4714-9D71-7542949D7D5D}"/>
          </ac:spMkLst>
        </pc:spChg>
        <pc:spChg chg="add">
          <ac:chgData name="Furtado Jr, Ovande" userId="b341adb5-6ce8-4cbc-8da3-f860f23aab97" providerId="ADAL" clId="{AB6E3E55-442F-3F46-8E3C-42C00F632AAE}" dt="2024-01-30T22:57:23.746" v="19" actId="26606"/>
          <ac:spMkLst>
            <pc:docMk/>
            <pc:sldMk cId="0" sldId="262"/>
            <ac:spMk id="18" creationId="{F68B3F68-107C-434F-AA38-110D5EA91B85}"/>
          </ac:spMkLst>
        </pc:spChg>
        <pc:spChg chg="add">
          <ac:chgData name="Furtado Jr, Ovande" userId="b341adb5-6ce8-4cbc-8da3-f860f23aab97" providerId="ADAL" clId="{AB6E3E55-442F-3F46-8E3C-42C00F632AAE}" dt="2024-01-30T22:57:23.746" v="19" actId="26606"/>
          <ac:spMkLst>
            <pc:docMk/>
            <pc:sldMk cId="0" sldId="262"/>
            <ac:spMk id="20" creationId="{AAD0DBB9-1A4B-4391-81D4-CB19F9AB918A}"/>
          </ac:spMkLst>
        </pc:spChg>
        <pc:spChg chg="add">
          <ac:chgData name="Furtado Jr, Ovande" userId="b341adb5-6ce8-4cbc-8da3-f860f23aab97" providerId="ADAL" clId="{AB6E3E55-442F-3F46-8E3C-42C00F632AAE}" dt="2024-01-30T22:57:23.746" v="19" actId="26606"/>
          <ac:spMkLst>
            <pc:docMk/>
            <pc:sldMk cId="0" sldId="262"/>
            <ac:spMk id="22" creationId="{063BBA22-50EA-4C4D-BE05-F1CE4E63AA56}"/>
          </ac:spMkLst>
        </pc:spChg>
        <pc:graphicFrameChg chg="add mod modGraphic">
          <ac:chgData name="Furtado Jr, Ovande" userId="b341adb5-6ce8-4cbc-8da3-f860f23aab97" providerId="ADAL" clId="{AB6E3E55-442F-3F46-8E3C-42C00F632AAE}" dt="2024-01-30T22:57:23.746" v="19" actId="26606"/>
          <ac:graphicFrameMkLst>
            <pc:docMk/>
            <pc:sldMk cId="0" sldId="262"/>
            <ac:graphicFrameMk id="5" creationId="{D9AC281B-47C4-A675-CBF0-5FB2527ECF75}"/>
          </ac:graphicFrameMkLst>
        </pc:graphicFrameChg>
        <pc:picChg chg="add del mod">
          <ac:chgData name="Furtado Jr, Ovande" userId="b341adb5-6ce8-4cbc-8da3-f860f23aab97" providerId="ADAL" clId="{AB6E3E55-442F-3F46-8E3C-42C00F632AAE}" dt="2024-01-30T23:45:19.535" v="268"/>
          <ac:picMkLst>
            <pc:docMk/>
            <pc:sldMk cId="0" sldId="262"/>
            <ac:picMk id="6" creationId="{90645BE9-E34C-6EBF-3741-1522F290548A}"/>
          </ac:picMkLst>
        </pc:picChg>
        <pc:picChg chg="add del mod">
          <ac:chgData name="Furtado Jr, Ovande" userId="b341adb5-6ce8-4cbc-8da3-f860f23aab97" providerId="ADAL" clId="{AB6E3E55-442F-3F46-8E3C-42C00F632AAE}" dt="2024-01-30T23:45:33.810" v="270"/>
          <ac:picMkLst>
            <pc:docMk/>
            <pc:sldMk cId="0" sldId="262"/>
            <ac:picMk id="12" creationId="{522FFB09-69C7-8556-E8B3-FB47D05F6DBF}"/>
          </ac:picMkLst>
        </pc:picChg>
        <pc:picChg chg="add mod">
          <ac:chgData name="Furtado Jr, Ovande" userId="b341adb5-6ce8-4cbc-8da3-f860f23aab97" providerId="ADAL" clId="{AB6E3E55-442F-3F46-8E3C-42C00F632AAE}" dt="2024-01-30T23:46:43.477" v="271"/>
          <ac:picMkLst>
            <pc:docMk/>
            <pc:sldMk cId="0" sldId="262"/>
            <ac:picMk id="17" creationId="{64E564B4-1A85-A367-7D51-80AB12257182}"/>
          </ac:picMkLst>
        </pc:picChg>
      </pc:sldChg>
      <pc:sldChg chg="addSp delSp modSp mod modTransition setBg modAnim modNotesTx">
        <pc:chgData name="Furtado Jr, Ovande" userId="b341adb5-6ce8-4cbc-8da3-f860f23aab97" providerId="ADAL" clId="{AB6E3E55-442F-3F46-8E3C-42C00F632AAE}" dt="2024-01-31T00:00:05.432" v="289"/>
        <pc:sldMkLst>
          <pc:docMk/>
          <pc:sldMk cId="0" sldId="263"/>
        </pc:sldMkLst>
        <pc:spChg chg="mod">
          <ac:chgData name="Furtado Jr, Ovande" userId="b341adb5-6ce8-4cbc-8da3-f860f23aab97" providerId="ADAL" clId="{AB6E3E55-442F-3F46-8E3C-42C00F632AAE}" dt="2024-01-30T22:56:50.717" v="13" actId="26606"/>
          <ac:spMkLst>
            <pc:docMk/>
            <pc:sldMk cId="0" sldId="263"/>
            <ac:spMk id="2" creationId="{00000000-0000-0000-0000-000000000000}"/>
          </ac:spMkLst>
        </pc:spChg>
        <pc:spChg chg="del">
          <ac:chgData name="Furtado Jr, Ovande" userId="b341adb5-6ce8-4cbc-8da3-f860f23aab97" providerId="ADAL" clId="{AB6E3E55-442F-3F46-8E3C-42C00F632AAE}" dt="2024-01-30T22:56:50.717" v="13" actId="26606"/>
          <ac:spMkLst>
            <pc:docMk/>
            <pc:sldMk cId="0" sldId="263"/>
            <ac:spMk id="3" creationId="{00000000-0000-0000-0000-000000000000}"/>
          </ac:spMkLst>
        </pc:spChg>
        <pc:spChg chg="add">
          <ac:chgData name="Furtado Jr, Ovande" userId="b341adb5-6ce8-4cbc-8da3-f860f23aab97" providerId="ADAL" clId="{AB6E3E55-442F-3F46-8E3C-42C00F632AAE}" dt="2024-01-30T22:56:50.717" v="13" actId="26606"/>
          <ac:spMkLst>
            <pc:docMk/>
            <pc:sldMk cId="0" sldId="263"/>
            <ac:spMk id="9" creationId="{BACC6370-2D7E-4714-9D71-7542949D7D5D}"/>
          </ac:spMkLst>
        </pc:spChg>
        <pc:spChg chg="add">
          <ac:chgData name="Furtado Jr, Ovande" userId="b341adb5-6ce8-4cbc-8da3-f860f23aab97" providerId="ADAL" clId="{AB6E3E55-442F-3F46-8E3C-42C00F632AAE}" dt="2024-01-30T22:56:50.717" v="13" actId="26606"/>
          <ac:spMkLst>
            <pc:docMk/>
            <pc:sldMk cId="0" sldId="263"/>
            <ac:spMk id="11" creationId="{F68B3F68-107C-434F-AA38-110D5EA91B85}"/>
          </ac:spMkLst>
        </pc:spChg>
        <pc:spChg chg="add">
          <ac:chgData name="Furtado Jr, Ovande" userId="b341adb5-6ce8-4cbc-8da3-f860f23aab97" providerId="ADAL" clId="{AB6E3E55-442F-3F46-8E3C-42C00F632AAE}" dt="2024-01-30T22:56:50.717" v="13" actId="26606"/>
          <ac:spMkLst>
            <pc:docMk/>
            <pc:sldMk cId="0" sldId="263"/>
            <ac:spMk id="13" creationId="{AAD0DBB9-1A4B-4391-81D4-CB19F9AB918A}"/>
          </ac:spMkLst>
        </pc:spChg>
        <pc:spChg chg="add">
          <ac:chgData name="Furtado Jr, Ovande" userId="b341adb5-6ce8-4cbc-8da3-f860f23aab97" providerId="ADAL" clId="{AB6E3E55-442F-3F46-8E3C-42C00F632AAE}" dt="2024-01-30T22:56:50.717" v="13" actId="26606"/>
          <ac:spMkLst>
            <pc:docMk/>
            <pc:sldMk cId="0" sldId="263"/>
            <ac:spMk id="15" creationId="{063BBA22-50EA-4C4D-BE05-F1CE4E63AA56}"/>
          </ac:spMkLst>
        </pc:spChg>
        <pc:graphicFrameChg chg="add">
          <ac:chgData name="Furtado Jr, Ovande" userId="b341adb5-6ce8-4cbc-8da3-f860f23aab97" providerId="ADAL" clId="{AB6E3E55-442F-3F46-8E3C-42C00F632AAE}" dt="2024-01-30T22:56:50.717" v="13" actId="26606"/>
          <ac:graphicFrameMkLst>
            <pc:docMk/>
            <pc:sldMk cId="0" sldId="263"/>
            <ac:graphicFrameMk id="5" creationId="{5711CB1D-8E6A-16CC-1935-B7E0E2F6D751}"/>
          </ac:graphicFrameMkLst>
        </pc:graphicFrameChg>
        <pc:picChg chg="add del mod">
          <ac:chgData name="Furtado Jr, Ovande" userId="b341adb5-6ce8-4cbc-8da3-f860f23aab97" providerId="ADAL" clId="{AB6E3E55-442F-3F46-8E3C-42C00F632AAE}" dt="2024-01-30T23:46:44.396" v="272"/>
          <ac:picMkLst>
            <pc:docMk/>
            <pc:sldMk cId="0" sldId="263"/>
            <ac:picMk id="6" creationId="{CD5D6F4B-5714-B3B9-EBD2-9D7093CF9DAB}"/>
          </ac:picMkLst>
        </pc:picChg>
        <pc:picChg chg="add del mod">
          <ac:chgData name="Furtado Jr, Ovande" userId="b341adb5-6ce8-4cbc-8da3-f860f23aab97" providerId="ADAL" clId="{AB6E3E55-442F-3F46-8E3C-42C00F632AAE}" dt="2024-01-30T23:47:54.498" v="274"/>
          <ac:picMkLst>
            <pc:docMk/>
            <pc:sldMk cId="0" sldId="263"/>
            <ac:picMk id="14" creationId="{B32C7232-9350-5770-A33D-A291297202C5}"/>
          </ac:picMkLst>
        </pc:picChg>
        <pc:picChg chg="add del mod">
          <ac:chgData name="Furtado Jr, Ovande" userId="b341adb5-6ce8-4cbc-8da3-f860f23aab97" providerId="ADAL" clId="{AB6E3E55-442F-3F46-8E3C-42C00F632AAE}" dt="2024-01-30T23:48:33.349" v="276"/>
          <ac:picMkLst>
            <pc:docMk/>
            <pc:sldMk cId="0" sldId="263"/>
            <ac:picMk id="19" creationId="{FCECD5DD-B553-EB47-0DCC-0973D772A7E1}"/>
          </ac:picMkLst>
        </pc:picChg>
        <pc:picChg chg="add del mod">
          <ac:chgData name="Furtado Jr, Ovande" userId="b341adb5-6ce8-4cbc-8da3-f860f23aab97" providerId="ADAL" clId="{AB6E3E55-442F-3F46-8E3C-42C00F632AAE}" dt="2024-01-30T23:49:15.207" v="278"/>
          <ac:picMkLst>
            <pc:docMk/>
            <pc:sldMk cId="0" sldId="263"/>
            <ac:picMk id="23" creationId="{9D689939-0F63-C46C-0F2A-D4B78BA94C74}"/>
          </ac:picMkLst>
        </pc:picChg>
        <pc:picChg chg="add del mod">
          <ac:chgData name="Furtado Jr, Ovande" userId="b341adb5-6ce8-4cbc-8da3-f860f23aab97" providerId="ADAL" clId="{AB6E3E55-442F-3F46-8E3C-42C00F632AAE}" dt="2024-01-30T23:50:01.327" v="280"/>
          <ac:picMkLst>
            <pc:docMk/>
            <pc:sldMk cId="0" sldId="263"/>
            <ac:picMk id="27" creationId="{E226E907-BAB0-96BC-6545-B0506378CADC}"/>
          </ac:picMkLst>
        </pc:picChg>
        <pc:picChg chg="add del mod">
          <ac:chgData name="Furtado Jr, Ovande" userId="b341adb5-6ce8-4cbc-8da3-f860f23aab97" providerId="ADAL" clId="{AB6E3E55-442F-3F46-8E3C-42C00F632AAE}" dt="2024-01-30T23:52:04.910" v="284"/>
          <ac:picMkLst>
            <pc:docMk/>
            <pc:sldMk cId="0" sldId="263"/>
            <ac:picMk id="32" creationId="{C4F7D57F-3869-65A7-0CDF-EFE6DB1E5EBD}"/>
          </ac:picMkLst>
        </pc:picChg>
        <pc:picChg chg="add del mod">
          <ac:chgData name="Furtado Jr, Ovande" userId="b341adb5-6ce8-4cbc-8da3-f860f23aab97" providerId="ADAL" clId="{AB6E3E55-442F-3F46-8E3C-42C00F632AAE}" dt="2024-01-30T23:52:28.746" v="286"/>
          <ac:picMkLst>
            <pc:docMk/>
            <pc:sldMk cId="0" sldId="263"/>
            <ac:picMk id="36" creationId="{51DAE267-42FB-6EB4-3BEA-C872991049D4}"/>
          </ac:picMkLst>
        </pc:picChg>
        <pc:picChg chg="add del mod">
          <ac:chgData name="Furtado Jr, Ovande" userId="b341adb5-6ce8-4cbc-8da3-f860f23aab97" providerId="ADAL" clId="{AB6E3E55-442F-3F46-8E3C-42C00F632AAE}" dt="2024-01-30T23:52:43.343" v="288"/>
          <ac:picMkLst>
            <pc:docMk/>
            <pc:sldMk cId="0" sldId="263"/>
            <ac:picMk id="40" creationId="{78682518-6001-26F1-AB55-03F65D19F1C8}"/>
          </ac:picMkLst>
        </pc:picChg>
        <pc:picChg chg="add mod">
          <ac:chgData name="Furtado Jr, Ovande" userId="b341adb5-6ce8-4cbc-8da3-f860f23aab97" providerId="ADAL" clId="{AB6E3E55-442F-3F46-8E3C-42C00F632AAE}" dt="2024-01-31T00:00:05.432" v="289"/>
          <ac:picMkLst>
            <pc:docMk/>
            <pc:sldMk cId="0" sldId="263"/>
            <ac:picMk id="44" creationId="{FB67C219-1AE5-52A4-2BA8-D577583813A6}"/>
          </ac:picMkLst>
        </pc:picChg>
      </pc:sldChg>
      <pc:sldChg chg="addSp delSp modSp mod setBg modNotesTx">
        <pc:chgData name="Furtado Jr, Ovande" userId="b341adb5-6ce8-4cbc-8da3-f860f23aab97" providerId="ADAL" clId="{AB6E3E55-442F-3F46-8E3C-42C00F632AAE}" dt="2024-01-31T00:00:05.432" v="289"/>
        <pc:sldMkLst>
          <pc:docMk/>
          <pc:sldMk cId="0" sldId="264"/>
        </pc:sldMkLst>
        <pc:spChg chg="mod">
          <ac:chgData name="Furtado Jr, Ovande" userId="b341adb5-6ce8-4cbc-8da3-f860f23aab97" providerId="ADAL" clId="{AB6E3E55-442F-3F46-8E3C-42C00F632AAE}" dt="2024-01-30T22:57:19.537" v="18" actId="26606"/>
          <ac:spMkLst>
            <pc:docMk/>
            <pc:sldMk cId="0" sldId="264"/>
            <ac:spMk id="2" creationId="{00000000-0000-0000-0000-000000000000}"/>
          </ac:spMkLst>
        </pc:spChg>
        <pc:spChg chg="del">
          <ac:chgData name="Furtado Jr, Ovande" userId="b341adb5-6ce8-4cbc-8da3-f860f23aab97" providerId="ADAL" clId="{AB6E3E55-442F-3F46-8E3C-42C00F632AAE}" dt="2024-01-30T22:57:00.367" v="14" actId="26606"/>
          <ac:spMkLst>
            <pc:docMk/>
            <pc:sldMk cId="0" sldId="264"/>
            <ac:spMk id="3" creationId="{00000000-0000-0000-0000-000000000000}"/>
          </ac:spMkLst>
        </pc:spChg>
        <pc:spChg chg="add del">
          <ac:chgData name="Furtado Jr, Ovande" userId="b341adb5-6ce8-4cbc-8da3-f860f23aab97" providerId="ADAL" clId="{AB6E3E55-442F-3F46-8E3C-42C00F632AAE}" dt="2024-01-30T22:57:19.537" v="18" actId="26606"/>
          <ac:spMkLst>
            <pc:docMk/>
            <pc:sldMk cId="0" sldId="264"/>
            <ac:spMk id="9" creationId="{35DB3719-6FDC-4E5D-891D-FF40B7300F64}"/>
          </ac:spMkLst>
        </pc:spChg>
        <pc:spChg chg="add del">
          <ac:chgData name="Furtado Jr, Ovande" userId="b341adb5-6ce8-4cbc-8da3-f860f23aab97" providerId="ADAL" clId="{AB6E3E55-442F-3F46-8E3C-42C00F632AAE}" dt="2024-01-30T22:57:19.537" v="18" actId="26606"/>
          <ac:spMkLst>
            <pc:docMk/>
            <pc:sldMk cId="0" sldId="264"/>
            <ac:spMk id="11" creationId="{E0CBAC23-2E3F-4A90-BA59-F8299F6A5439}"/>
          </ac:spMkLst>
        </pc:spChg>
        <pc:spChg chg="add">
          <ac:chgData name="Furtado Jr, Ovande" userId="b341adb5-6ce8-4cbc-8da3-f860f23aab97" providerId="ADAL" clId="{AB6E3E55-442F-3F46-8E3C-42C00F632AAE}" dt="2024-01-30T22:57:19.537" v="18" actId="26606"/>
          <ac:spMkLst>
            <pc:docMk/>
            <pc:sldMk cId="0" sldId="264"/>
            <ac:spMk id="16" creationId="{BACC6370-2D7E-4714-9D71-7542949D7D5D}"/>
          </ac:spMkLst>
        </pc:spChg>
        <pc:spChg chg="add">
          <ac:chgData name="Furtado Jr, Ovande" userId="b341adb5-6ce8-4cbc-8da3-f860f23aab97" providerId="ADAL" clId="{AB6E3E55-442F-3F46-8E3C-42C00F632AAE}" dt="2024-01-30T22:57:19.537" v="18" actId="26606"/>
          <ac:spMkLst>
            <pc:docMk/>
            <pc:sldMk cId="0" sldId="264"/>
            <ac:spMk id="18" creationId="{F68B3F68-107C-434F-AA38-110D5EA91B85}"/>
          </ac:spMkLst>
        </pc:spChg>
        <pc:spChg chg="add">
          <ac:chgData name="Furtado Jr, Ovande" userId="b341adb5-6ce8-4cbc-8da3-f860f23aab97" providerId="ADAL" clId="{AB6E3E55-442F-3F46-8E3C-42C00F632AAE}" dt="2024-01-30T22:57:19.537" v="18" actId="26606"/>
          <ac:spMkLst>
            <pc:docMk/>
            <pc:sldMk cId="0" sldId="264"/>
            <ac:spMk id="20" creationId="{AAD0DBB9-1A4B-4391-81D4-CB19F9AB918A}"/>
          </ac:spMkLst>
        </pc:spChg>
        <pc:spChg chg="add">
          <ac:chgData name="Furtado Jr, Ovande" userId="b341adb5-6ce8-4cbc-8da3-f860f23aab97" providerId="ADAL" clId="{AB6E3E55-442F-3F46-8E3C-42C00F632AAE}" dt="2024-01-30T22:57:19.537" v="18" actId="26606"/>
          <ac:spMkLst>
            <pc:docMk/>
            <pc:sldMk cId="0" sldId="264"/>
            <ac:spMk id="22" creationId="{063BBA22-50EA-4C4D-BE05-F1CE4E63AA56}"/>
          </ac:spMkLst>
        </pc:spChg>
        <pc:graphicFrameChg chg="add mod modGraphic">
          <ac:chgData name="Furtado Jr, Ovande" userId="b341adb5-6ce8-4cbc-8da3-f860f23aab97" providerId="ADAL" clId="{AB6E3E55-442F-3F46-8E3C-42C00F632AAE}" dt="2024-01-30T22:57:19.537" v="18" actId="26606"/>
          <ac:graphicFrameMkLst>
            <pc:docMk/>
            <pc:sldMk cId="0" sldId="264"/>
            <ac:graphicFrameMk id="5" creationId="{63240000-AEB2-350D-8A15-62D7AFC37A0A}"/>
          </ac:graphicFrameMkLst>
        </pc:graphicFrameChg>
        <pc:picChg chg="add mod">
          <ac:chgData name="Furtado Jr, Ovande" userId="b341adb5-6ce8-4cbc-8da3-f860f23aab97" providerId="ADAL" clId="{AB6E3E55-442F-3F46-8E3C-42C00F632AAE}" dt="2024-01-31T00:00:05.432" v="289"/>
          <ac:picMkLst>
            <pc:docMk/>
            <pc:sldMk cId="0" sldId="264"/>
            <ac:picMk id="6" creationId="{C63B4FE7-D931-E201-4C33-69C642460FBE}"/>
          </ac:picMkLst>
        </pc:picChg>
      </pc:sldChg>
      <pc:sldChg chg="addSp delSp modSp mod setBg modNotesTx">
        <pc:chgData name="Furtado Jr, Ovande" userId="b341adb5-6ce8-4cbc-8da3-f860f23aab97" providerId="ADAL" clId="{AB6E3E55-442F-3F46-8E3C-42C00F632AAE}" dt="2024-01-31T00:00:05.432" v="289"/>
        <pc:sldMkLst>
          <pc:docMk/>
          <pc:sldMk cId="0" sldId="265"/>
        </pc:sldMkLst>
        <pc:spChg chg="mod">
          <ac:chgData name="Furtado Jr, Ovande" userId="b341adb5-6ce8-4cbc-8da3-f860f23aab97" providerId="ADAL" clId="{AB6E3E55-442F-3F46-8E3C-42C00F632AAE}" dt="2024-01-30T22:57:16.380" v="17" actId="26606"/>
          <ac:spMkLst>
            <pc:docMk/>
            <pc:sldMk cId="0" sldId="265"/>
            <ac:spMk id="2" creationId="{00000000-0000-0000-0000-000000000000}"/>
          </ac:spMkLst>
        </pc:spChg>
        <pc:spChg chg="del">
          <ac:chgData name="Furtado Jr, Ovande" userId="b341adb5-6ce8-4cbc-8da3-f860f23aab97" providerId="ADAL" clId="{AB6E3E55-442F-3F46-8E3C-42C00F632AAE}" dt="2024-01-30T22:57:06.437" v="15" actId="26606"/>
          <ac:spMkLst>
            <pc:docMk/>
            <pc:sldMk cId="0" sldId="265"/>
            <ac:spMk id="3" creationId="{00000000-0000-0000-0000-000000000000}"/>
          </ac:spMkLst>
        </pc:spChg>
        <pc:spChg chg="add del">
          <ac:chgData name="Furtado Jr, Ovande" userId="b341adb5-6ce8-4cbc-8da3-f860f23aab97" providerId="ADAL" clId="{AB6E3E55-442F-3F46-8E3C-42C00F632AAE}" dt="2024-01-30T22:57:16.380" v="17" actId="26606"/>
          <ac:spMkLst>
            <pc:docMk/>
            <pc:sldMk cId="0" sldId="265"/>
            <ac:spMk id="9" creationId="{35DB3719-6FDC-4E5D-891D-FF40B7300F64}"/>
          </ac:spMkLst>
        </pc:spChg>
        <pc:spChg chg="add del">
          <ac:chgData name="Furtado Jr, Ovande" userId="b341adb5-6ce8-4cbc-8da3-f860f23aab97" providerId="ADAL" clId="{AB6E3E55-442F-3F46-8E3C-42C00F632AAE}" dt="2024-01-30T22:57:16.380" v="17" actId="26606"/>
          <ac:spMkLst>
            <pc:docMk/>
            <pc:sldMk cId="0" sldId="265"/>
            <ac:spMk id="11" creationId="{E0CBAC23-2E3F-4A90-BA59-F8299F6A5439}"/>
          </ac:spMkLst>
        </pc:spChg>
        <pc:spChg chg="add">
          <ac:chgData name="Furtado Jr, Ovande" userId="b341adb5-6ce8-4cbc-8da3-f860f23aab97" providerId="ADAL" clId="{AB6E3E55-442F-3F46-8E3C-42C00F632AAE}" dt="2024-01-30T22:57:16.380" v="17" actId="26606"/>
          <ac:spMkLst>
            <pc:docMk/>
            <pc:sldMk cId="0" sldId="265"/>
            <ac:spMk id="16" creationId="{BACC6370-2D7E-4714-9D71-7542949D7D5D}"/>
          </ac:spMkLst>
        </pc:spChg>
        <pc:spChg chg="add">
          <ac:chgData name="Furtado Jr, Ovande" userId="b341adb5-6ce8-4cbc-8da3-f860f23aab97" providerId="ADAL" clId="{AB6E3E55-442F-3F46-8E3C-42C00F632AAE}" dt="2024-01-30T22:57:16.380" v="17" actId="26606"/>
          <ac:spMkLst>
            <pc:docMk/>
            <pc:sldMk cId="0" sldId="265"/>
            <ac:spMk id="18" creationId="{F68B3F68-107C-434F-AA38-110D5EA91B85}"/>
          </ac:spMkLst>
        </pc:spChg>
        <pc:spChg chg="add">
          <ac:chgData name="Furtado Jr, Ovande" userId="b341adb5-6ce8-4cbc-8da3-f860f23aab97" providerId="ADAL" clId="{AB6E3E55-442F-3F46-8E3C-42C00F632AAE}" dt="2024-01-30T22:57:16.380" v="17" actId="26606"/>
          <ac:spMkLst>
            <pc:docMk/>
            <pc:sldMk cId="0" sldId="265"/>
            <ac:spMk id="20" creationId="{AAD0DBB9-1A4B-4391-81D4-CB19F9AB918A}"/>
          </ac:spMkLst>
        </pc:spChg>
        <pc:spChg chg="add">
          <ac:chgData name="Furtado Jr, Ovande" userId="b341adb5-6ce8-4cbc-8da3-f860f23aab97" providerId="ADAL" clId="{AB6E3E55-442F-3F46-8E3C-42C00F632AAE}" dt="2024-01-30T22:57:16.380" v="17" actId="26606"/>
          <ac:spMkLst>
            <pc:docMk/>
            <pc:sldMk cId="0" sldId="265"/>
            <ac:spMk id="22" creationId="{063BBA22-50EA-4C4D-BE05-F1CE4E63AA56}"/>
          </ac:spMkLst>
        </pc:spChg>
        <pc:graphicFrameChg chg="add mod modGraphic">
          <ac:chgData name="Furtado Jr, Ovande" userId="b341adb5-6ce8-4cbc-8da3-f860f23aab97" providerId="ADAL" clId="{AB6E3E55-442F-3F46-8E3C-42C00F632AAE}" dt="2024-01-30T22:57:16.380" v="17" actId="26606"/>
          <ac:graphicFrameMkLst>
            <pc:docMk/>
            <pc:sldMk cId="0" sldId="265"/>
            <ac:graphicFrameMk id="5" creationId="{4F4D70C0-7DF6-42B5-59C3-AF0FF6FB175E}"/>
          </ac:graphicFrameMkLst>
        </pc:graphicFrameChg>
        <pc:picChg chg="add mod">
          <ac:chgData name="Furtado Jr, Ovande" userId="b341adb5-6ce8-4cbc-8da3-f860f23aab97" providerId="ADAL" clId="{AB6E3E55-442F-3F46-8E3C-42C00F632AAE}" dt="2024-01-31T00:00:05.432" v="289"/>
          <ac:picMkLst>
            <pc:docMk/>
            <pc:sldMk cId="0" sldId="265"/>
            <ac:picMk id="6" creationId="{D3CB1CC1-A6B9-932F-1A7D-C22259D7B9D5}"/>
          </ac:picMkLst>
        </pc:picChg>
      </pc:sldChg>
      <pc:sldChg chg="addSp delSp modSp mod setBg modNotesTx">
        <pc:chgData name="Furtado Jr, Ovande" userId="b341adb5-6ce8-4cbc-8da3-f860f23aab97" providerId="ADAL" clId="{AB6E3E55-442F-3F46-8E3C-42C00F632AAE}" dt="2024-01-31T00:00:05.432" v="289"/>
        <pc:sldMkLst>
          <pc:docMk/>
          <pc:sldMk cId="0" sldId="266"/>
        </pc:sldMkLst>
        <pc:spChg chg="mod">
          <ac:chgData name="Furtado Jr, Ovande" userId="b341adb5-6ce8-4cbc-8da3-f860f23aab97" providerId="ADAL" clId="{AB6E3E55-442F-3F46-8E3C-42C00F632AAE}" dt="2024-01-30T22:57:12.557" v="16" actId="26606"/>
          <ac:spMkLst>
            <pc:docMk/>
            <pc:sldMk cId="0" sldId="266"/>
            <ac:spMk id="2" creationId="{00000000-0000-0000-0000-000000000000}"/>
          </ac:spMkLst>
        </pc:spChg>
        <pc:spChg chg="del">
          <ac:chgData name="Furtado Jr, Ovande" userId="b341adb5-6ce8-4cbc-8da3-f860f23aab97" providerId="ADAL" clId="{AB6E3E55-442F-3F46-8E3C-42C00F632AAE}" dt="2024-01-30T22:57:12.557" v="16" actId="26606"/>
          <ac:spMkLst>
            <pc:docMk/>
            <pc:sldMk cId="0" sldId="266"/>
            <ac:spMk id="3" creationId="{00000000-0000-0000-0000-000000000000}"/>
          </ac:spMkLst>
        </pc:spChg>
        <pc:spChg chg="add">
          <ac:chgData name="Furtado Jr, Ovande" userId="b341adb5-6ce8-4cbc-8da3-f860f23aab97" providerId="ADAL" clId="{AB6E3E55-442F-3F46-8E3C-42C00F632AAE}" dt="2024-01-30T22:57:12.557" v="16" actId="26606"/>
          <ac:spMkLst>
            <pc:docMk/>
            <pc:sldMk cId="0" sldId="266"/>
            <ac:spMk id="9" creationId="{BACC6370-2D7E-4714-9D71-7542949D7D5D}"/>
          </ac:spMkLst>
        </pc:spChg>
        <pc:spChg chg="add">
          <ac:chgData name="Furtado Jr, Ovande" userId="b341adb5-6ce8-4cbc-8da3-f860f23aab97" providerId="ADAL" clId="{AB6E3E55-442F-3F46-8E3C-42C00F632AAE}" dt="2024-01-30T22:57:12.557" v="16" actId="26606"/>
          <ac:spMkLst>
            <pc:docMk/>
            <pc:sldMk cId="0" sldId="266"/>
            <ac:spMk id="11" creationId="{F68B3F68-107C-434F-AA38-110D5EA91B85}"/>
          </ac:spMkLst>
        </pc:spChg>
        <pc:spChg chg="add">
          <ac:chgData name="Furtado Jr, Ovande" userId="b341adb5-6ce8-4cbc-8da3-f860f23aab97" providerId="ADAL" clId="{AB6E3E55-442F-3F46-8E3C-42C00F632AAE}" dt="2024-01-30T22:57:12.557" v="16" actId="26606"/>
          <ac:spMkLst>
            <pc:docMk/>
            <pc:sldMk cId="0" sldId="266"/>
            <ac:spMk id="13" creationId="{AAD0DBB9-1A4B-4391-81D4-CB19F9AB918A}"/>
          </ac:spMkLst>
        </pc:spChg>
        <pc:spChg chg="add">
          <ac:chgData name="Furtado Jr, Ovande" userId="b341adb5-6ce8-4cbc-8da3-f860f23aab97" providerId="ADAL" clId="{AB6E3E55-442F-3F46-8E3C-42C00F632AAE}" dt="2024-01-30T22:57:12.557" v="16" actId="26606"/>
          <ac:spMkLst>
            <pc:docMk/>
            <pc:sldMk cId="0" sldId="266"/>
            <ac:spMk id="15" creationId="{063BBA22-50EA-4C4D-BE05-F1CE4E63AA56}"/>
          </ac:spMkLst>
        </pc:spChg>
        <pc:graphicFrameChg chg="add">
          <ac:chgData name="Furtado Jr, Ovande" userId="b341adb5-6ce8-4cbc-8da3-f860f23aab97" providerId="ADAL" clId="{AB6E3E55-442F-3F46-8E3C-42C00F632AAE}" dt="2024-01-30T22:57:12.557" v="16" actId="26606"/>
          <ac:graphicFrameMkLst>
            <pc:docMk/>
            <pc:sldMk cId="0" sldId="266"/>
            <ac:graphicFrameMk id="5" creationId="{28011911-F807-CE45-617A-5D1DADD94DE0}"/>
          </ac:graphicFrameMkLst>
        </pc:graphicFrameChg>
        <pc:picChg chg="add mod">
          <ac:chgData name="Furtado Jr, Ovande" userId="b341adb5-6ce8-4cbc-8da3-f860f23aab97" providerId="ADAL" clId="{AB6E3E55-442F-3F46-8E3C-42C00F632AAE}" dt="2024-01-31T00:00:05.432" v="289"/>
          <ac:picMkLst>
            <pc:docMk/>
            <pc:sldMk cId="0" sldId="266"/>
            <ac:picMk id="6" creationId="{E17F6BA8-7314-35B4-E607-C9E1F70E5282}"/>
          </ac:picMkLst>
        </pc:picChg>
      </pc:sldChg>
      <pc:sldChg chg="addSp delSp modSp mod setBg modNotesTx">
        <pc:chgData name="Furtado Jr, Ovande" userId="b341adb5-6ce8-4cbc-8da3-f860f23aab97" providerId="ADAL" clId="{AB6E3E55-442F-3F46-8E3C-42C00F632AAE}" dt="2024-01-31T00:00:05.432" v="289"/>
        <pc:sldMkLst>
          <pc:docMk/>
          <pc:sldMk cId="0" sldId="267"/>
        </pc:sldMkLst>
        <pc:spChg chg="mod">
          <ac:chgData name="Furtado Jr, Ovande" userId="b341adb5-6ce8-4cbc-8da3-f860f23aab97" providerId="ADAL" clId="{AB6E3E55-442F-3F46-8E3C-42C00F632AAE}" dt="2024-01-30T22:59:01.121" v="25" actId="26606"/>
          <ac:spMkLst>
            <pc:docMk/>
            <pc:sldMk cId="0" sldId="267"/>
            <ac:spMk id="2" creationId="{00000000-0000-0000-0000-000000000000}"/>
          </ac:spMkLst>
        </pc:spChg>
        <pc:spChg chg="add del">
          <ac:chgData name="Furtado Jr, Ovande" userId="b341adb5-6ce8-4cbc-8da3-f860f23aab97" providerId="ADAL" clId="{AB6E3E55-442F-3F46-8E3C-42C00F632AAE}" dt="2024-01-30T22:59:01.121" v="25" actId="26606"/>
          <ac:spMkLst>
            <pc:docMk/>
            <pc:sldMk cId="0" sldId="267"/>
            <ac:spMk id="3" creationId="{00000000-0000-0000-0000-000000000000}"/>
          </ac:spMkLst>
        </pc:spChg>
        <pc:spChg chg="add del">
          <ac:chgData name="Furtado Jr, Ovande" userId="b341adb5-6ce8-4cbc-8da3-f860f23aab97" providerId="ADAL" clId="{AB6E3E55-442F-3F46-8E3C-42C00F632AAE}" dt="2024-01-30T22:59:01.106" v="24" actId="26606"/>
          <ac:spMkLst>
            <pc:docMk/>
            <pc:sldMk cId="0" sldId="267"/>
            <ac:spMk id="9" creationId="{8DF67618-B87B-4195-8E24-3B126F79FF55}"/>
          </ac:spMkLst>
        </pc:spChg>
        <pc:spChg chg="add del">
          <ac:chgData name="Furtado Jr, Ovande" userId="b341adb5-6ce8-4cbc-8da3-f860f23aab97" providerId="ADAL" clId="{AB6E3E55-442F-3F46-8E3C-42C00F632AAE}" dt="2024-01-30T22:59:01.106" v="24" actId="26606"/>
          <ac:spMkLst>
            <pc:docMk/>
            <pc:sldMk cId="0" sldId="267"/>
            <ac:spMk id="11" creationId="{64960379-9FF9-400A-A8A8-F5AB633FD3BF}"/>
          </ac:spMkLst>
        </pc:spChg>
        <pc:spChg chg="add">
          <ac:chgData name="Furtado Jr, Ovande" userId="b341adb5-6ce8-4cbc-8da3-f860f23aab97" providerId="ADAL" clId="{AB6E3E55-442F-3F46-8E3C-42C00F632AAE}" dt="2024-01-30T22:59:01.121" v="25" actId="26606"/>
          <ac:spMkLst>
            <pc:docMk/>
            <pc:sldMk cId="0" sldId="267"/>
            <ac:spMk id="26" creationId="{BACC6370-2D7E-4714-9D71-7542949D7D5D}"/>
          </ac:spMkLst>
        </pc:spChg>
        <pc:spChg chg="add">
          <ac:chgData name="Furtado Jr, Ovande" userId="b341adb5-6ce8-4cbc-8da3-f860f23aab97" providerId="ADAL" clId="{AB6E3E55-442F-3F46-8E3C-42C00F632AAE}" dt="2024-01-30T22:59:01.121" v="25" actId="26606"/>
          <ac:spMkLst>
            <pc:docMk/>
            <pc:sldMk cId="0" sldId="267"/>
            <ac:spMk id="27" creationId="{F68B3F68-107C-434F-AA38-110D5EA91B85}"/>
          </ac:spMkLst>
        </pc:spChg>
        <pc:spChg chg="add">
          <ac:chgData name="Furtado Jr, Ovande" userId="b341adb5-6ce8-4cbc-8da3-f860f23aab97" providerId="ADAL" clId="{AB6E3E55-442F-3F46-8E3C-42C00F632AAE}" dt="2024-01-30T22:59:01.121" v="25" actId="26606"/>
          <ac:spMkLst>
            <pc:docMk/>
            <pc:sldMk cId="0" sldId="267"/>
            <ac:spMk id="28" creationId="{AAD0DBB9-1A4B-4391-81D4-CB19F9AB918A}"/>
          </ac:spMkLst>
        </pc:spChg>
        <pc:spChg chg="add">
          <ac:chgData name="Furtado Jr, Ovande" userId="b341adb5-6ce8-4cbc-8da3-f860f23aab97" providerId="ADAL" clId="{AB6E3E55-442F-3F46-8E3C-42C00F632AAE}" dt="2024-01-30T22:59:01.121" v="25" actId="26606"/>
          <ac:spMkLst>
            <pc:docMk/>
            <pc:sldMk cId="0" sldId="267"/>
            <ac:spMk id="29" creationId="{063BBA22-50EA-4C4D-BE05-F1CE4E63AA56}"/>
          </ac:spMkLst>
        </pc:spChg>
        <pc:grpChg chg="add del">
          <ac:chgData name="Furtado Jr, Ovande" userId="b341adb5-6ce8-4cbc-8da3-f860f23aab97" providerId="ADAL" clId="{AB6E3E55-442F-3F46-8E3C-42C00F632AAE}" dt="2024-01-30T22:59:01.106" v="24" actId="26606"/>
          <ac:grpSpMkLst>
            <pc:docMk/>
            <pc:sldMk cId="0" sldId="267"/>
            <ac:grpSpMk id="13" creationId="{2C491629-AE25-486B-9B22-2CE4EE8F7E47}"/>
          </ac:grpSpMkLst>
        </pc:grpChg>
        <pc:grpChg chg="add del">
          <ac:chgData name="Furtado Jr, Ovande" userId="b341adb5-6ce8-4cbc-8da3-f860f23aab97" providerId="ADAL" clId="{AB6E3E55-442F-3F46-8E3C-42C00F632AAE}" dt="2024-01-30T22:59:01.106" v="24" actId="26606"/>
          <ac:grpSpMkLst>
            <pc:docMk/>
            <pc:sldMk cId="0" sldId="267"/>
            <ac:grpSpMk id="17" creationId="{43F5E015-E085-4624-B431-B42414448684}"/>
          </ac:grpSpMkLst>
        </pc:grpChg>
        <pc:graphicFrameChg chg="add del">
          <ac:chgData name="Furtado Jr, Ovande" userId="b341adb5-6ce8-4cbc-8da3-f860f23aab97" providerId="ADAL" clId="{AB6E3E55-442F-3F46-8E3C-42C00F632AAE}" dt="2024-01-30T22:59:01.106" v="24" actId="26606"/>
          <ac:graphicFrameMkLst>
            <pc:docMk/>
            <pc:sldMk cId="0" sldId="267"/>
            <ac:graphicFrameMk id="5" creationId="{D862C90E-C003-E346-83C3-F7B0341E7941}"/>
          </ac:graphicFrameMkLst>
        </pc:graphicFrameChg>
        <pc:graphicFrameChg chg="add">
          <ac:chgData name="Furtado Jr, Ovande" userId="b341adb5-6ce8-4cbc-8da3-f860f23aab97" providerId="ADAL" clId="{AB6E3E55-442F-3F46-8E3C-42C00F632AAE}" dt="2024-01-30T22:59:01.121" v="25" actId="26606"/>
          <ac:graphicFrameMkLst>
            <pc:docMk/>
            <pc:sldMk cId="0" sldId="267"/>
            <ac:graphicFrameMk id="30" creationId="{34399920-921B-BBA2-DE79-47F9B576AD80}"/>
          </ac:graphicFrameMkLst>
        </pc:graphicFrameChg>
        <pc:picChg chg="add mod">
          <ac:chgData name="Furtado Jr, Ovande" userId="b341adb5-6ce8-4cbc-8da3-f860f23aab97" providerId="ADAL" clId="{AB6E3E55-442F-3F46-8E3C-42C00F632AAE}" dt="2024-01-31T00:00:05.432" v="289"/>
          <ac:picMkLst>
            <pc:docMk/>
            <pc:sldMk cId="0" sldId="267"/>
            <ac:picMk id="6" creationId="{DA00526A-9DCF-1B80-8162-34D0A12881DB}"/>
          </ac:picMkLst>
        </pc:picChg>
      </pc:sldChg>
      <pc:sldChg chg="addSp delSp modSp mod setBg modNotesTx">
        <pc:chgData name="Furtado Jr, Ovande" userId="b341adb5-6ce8-4cbc-8da3-f860f23aab97" providerId="ADAL" clId="{AB6E3E55-442F-3F46-8E3C-42C00F632AAE}" dt="2024-01-31T00:00:05.432" v="289"/>
        <pc:sldMkLst>
          <pc:docMk/>
          <pc:sldMk cId="0" sldId="268"/>
        </pc:sldMkLst>
        <pc:spChg chg="mod">
          <ac:chgData name="Furtado Jr, Ovande" userId="b341adb5-6ce8-4cbc-8da3-f860f23aab97" providerId="ADAL" clId="{AB6E3E55-442F-3F46-8E3C-42C00F632AAE}" dt="2024-01-30T22:59:05.239" v="26" actId="26606"/>
          <ac:spMkLst>
            <pc:docMk/>
            <pc:sldMk cId="0" sldId="268"/>
            <ac:spMk id="2" creationId="{00000000-0000-0000-0000-000000000000}"/>
          </ac:spMkLst>
        </pc:spChg>
        <pc:spChg chg="del">
          <ac:chgData name="Furtado Jr, Ovande" userId="b341adb5-6ce8-4cbc-8da3-f860f23aab97" providerId="ADAL" clId="{AB6E3E55-442F-3F46-8E3C-42C00F632AAE}" dt="2024-01-30T22:59:05.239" v="26" actId="26606"/>
          <ac:spMkLst>
            <pc:docMk/>
            <pc:sldMk cId="0" sldId="268"/>
            <ac:spMk id="3" creationId="{00000000-0000-0000-0000-000000000000}"/>
          </ac:spMkLst>
        </pc:spChg>
        <pc:spChg chg="add">
          <ac:chgData name="Furtado Jr, Ovande" userId="b341adb5-6ce8-4cbc-8da3-f860f23aab97" providerId="ADAL" clId="{AB6E3E55-442F-3F46-8E3C-42C00F632AAE}" dt="2024-01-30T22:59:05.239" v="26" actId="26606"/>
          <ac:spMkLst>
            <pc:docMk/>
            <pc:sldMk cId="0" sldId="268"/>
            <ac:spMk id="9" creationId="{BACC6370-2D7E-4714-9D71-7542949D7D5D}"/>
          </ac:spMkLst>
        </pc:spChg>
        <pc:spChg chg="add">
          <ac:chgData name="Furtado Jr, Ovande" userId="b341adb5-6ce8-4cbc-8da3-f860f23aab97" providerId="ADAL" clId="{AB6E3E55-442F-3F46-8E3C-42C00F632AAE}" dt="2024-01-30T22:59:05.239" v="26" actId="26606"/>
          <ac:spMkLst>
            <pc:docMk/>
            <pc:sldMk cId="0" sldId="268"/>
            <ac:spMk id="11" creationId="{F68B3F68-107C-434F-AA38-110D5EA91B85}"/>
          </ac:spMkLst>
        </pc:spChg>
        <pc:spChg chg="add">
          <ac:chgData name="Furtado Jr, Ovande" userId="b341adb5-6ce8-4cbc-8da3-f860f23aab97" providerId="ADAL" clId="{AB6E3E55-442F-3F46-8E3C-42C00F632AAE}" dt="2024-01-30T22:59:05.239" v="26" actId="26606"/>
          <ac:spMkLst>
            <pc:docMk/>
            <pc:sldMk cId="0" sldId="268"/>
            <ac:spMk id="13" creationId="{AAD0DBB9-1A4B-4391-81D4-CB19F9AB918A}"/>
          </ac:spMkLst>
        </pc:spChg>
        <pc:spChg chg="add">
          <ac:chgData name="Furtado Jr, Ovande" userId="b341adb5-6ce8-4cbc-8da3-f860f23aab97" providerId="ADAL" clId="{AB6E3E55-442F-3F46-8E3C-42C00F632AAE}" dt="2024-01-30T22:59:05.239" v="26" actId="26606"/>
          <ac:spMkLst>
            <pc:docMk/>
            <pc:sldMk cId="0" sldId="268"/>
            <ac:spMk id="15" creationId="{063BBA22-50EA-4C4D-BE05-F1CE4E63AA56}"/>
          </ac:spMkLst>
        </pc:spChg>
        <pc:graphicFrameChg chg="add">
          <ac:chgData name="Furtado Jr, Ovande" userId="b341adb5-6ce8-4cbc-8da3-f860f23aab97" providerId="ADAL" clId="{AB6E3E55-442F-3F46-8E3C-42C00F632AAE}" dt="2024-01-30T22:59:05.239" v="26" actId="26606"/>
          <ac:graphicFrameMkLst>
            <pc:docMk/>
            <pc:sldMk cId="0" sldId="268"/>
            <ac:graphicFrameMk id="5" creationId="{836F8D4A-FD92-9560-4E02-FAFEB6717BE4}"/>
          </ac:graphicFrameMkLst>
        </pc:graphicFrameChg>
        <pc:picChg chg="add mod">
          <ac:chgData name="Furtado Jr, Ovande" userId="b341adb5-6ce8-4cbc-8da3-f860f23aab97" providerId="ADAL" clId="{AB6E3E55-442F-3F46-8E3C-42C00F632AAE}" dt="2024-01-31T00:00:05.432" v="289"/>
          <ac:picMkLst>
            <pc:docMk/>
            <pc:sldMk cId="0" sldId="268"/>
            <ac:picMk id="6" creationId="{46ECA176-D1F5-8CA4-57A7-9A034C3D807C}"/>
          </ac:picMkLst>
        </pc:picChg>
      </pc:sldChg>
      <pc:sldChg chg="addSp delSp modSp mod setBg modNotesTx">
        <pc:chgData name="Furtado Jr, Ovande" userId="b341adb5-6ce8-4cbc-8da3-f860f23aab97" providerId="ADAL" clId="{AB6E3E55-442F-3F46-8E3C-42C00F632AAE}" dt="2024-01-31T00:00:05.432" v="289"/>
        <pc:sldMkLst>
          <pc:docMk/>
          <pc:sldMk cId="0" sldId="269"/>
        </pc:sldMkLst>
        <pc:spChg chg="mod">
          <ac:chgData name="Furtado Jr, Ovande" userId="b341adb5-6ce8-4cbc-8da3-f860f23aab97" providerId="ADAL" clId="{AB6E3E55-442F-3F46-8E3C-42C00F632AAE}" dt="2024-01-30T22:59:20.194" v="27" actId="26606"/>
          <ac:spMkLst>
            <pc:docMk/>
            <pc:sldMk cId="0" sldId="269"/>
            <ac:spMk id="2" creationId="{00000000-0000-0000-0000-000000000000}"/>
          </ac:spMkLst>
        </pc:spChg>
        <pc:spChg chg="del">
          <ac:chgData name="Furtado Jr, Ovande" userId="b341adb5-6ce8-4cbc-8da3-f860f23aab97" providerId="ADAL" clId="{AB6E3E55-442F-3F46-8E3C-42C00F632AAE}" dt="2024-01-30T22:59:20.194" v="27" actId="26606"/>
          <ac:spMkLst>
            <pc:docMk/>
            <pc:sldMk cId="0" sldId="269"/>
            <ac:spMk id="3" creationId="{00000000-0000-0000-0000-000000000000}"/>
          </ac:spMkLst>
        </pc:spChg>
        <pc:spChg chg="add">
          <ac:chgData name="Furtado Jr, Ovande" userId="b341adb5-6ce8-4cbc-8da3-f860f23aab97" providerId="ADAL" clId="{AB6E3E55-442F-3F46-8E3C-42C00F632AAE}" dt="2024-01-30T22:59:20.194" v="27" actId="26606"/>
          <ac:spMkLst>
            <pc:docMk/>
            <pc:sldMk cId="0" sldId="269"/>
            <ac:spMk id="9" creationId="{BACC6370-2D7E-4714-9D71-7542949D7D5D}"/>
          </ac:spMkLst>
        </pc:spChg>
        <pc:spChg chg="add">
          <ac:chgData name="Furtado Jr, Ovande" userId="b341adb5-6ce8-4cbc-8da3-f860f23aab97" providerId="ADAL" clId="{AB6E3E55-442F-3F46-8E3C-42C00F632AAE}" dt="2024-01-30T22:59:20.194" v="27" actId="26606"/>
          <ac:spMkLst>
            <pc:docMk/>
            <pc:sldMk cId="0" sldId="269"/>
            <ac:spMk id="11" creationId="{F68B3F68-107C-434F-AA38-110D5EA91B85}"/>
          </ac:spMkLst>
        </pc:spChg>
        <pc:spChg chg="add">
          <ac:chgData name="Furtado Jr, Ovande" userId="b341adb5-6ce8-4cbc-8da3-f860f23aab97" providerId="ADAL" clId="{AB6E3E55-442F-3F46-8E3C-42C00F632AAE}" dt="2024-01-30T22:59:20.194" v="27" actId="26606"/>
          <ac:spMkLst>
            <pc:docMk/>
            <pc:sldMk cId="0" sldId="269"/>
            <ac:spMk id="13" creationId="{AAD0DBB9-1A4B-4391-81D4-CB19F9AB918A}"/>
          </ac:spMkLst>
        </pc:spChg>
        <pc:spChg chg="add">
          <ac:chgData name="Furtado Jr, Ovande" userId="b341adb5-6ce8-4cbc-8da3-f860f23aab97" providerId="ADAL" clId="{AB6E3E55-442F-3F46-8E3C-42C00F632AAE}" dt="2024-01-30T22:59:20.194" v="27" actId="26606"/>
          <ac:spMkLst>
            <pc:docMk/>
            <pc:sldMk cId="0" sldId="269"/>
            <ac:spMk id="15" creationId="{063BBA22-50EA-4C4D-BE05-F1CE4E63AA56}"/>
          </ac:spMkLst>
        </pc:spChg>
        <pc:graphicFrameChg chg="add">
          <ac:chgData name="Furtado Jr, Ovande" userId="b341adb5-6ce8-4cbc-8da3-f860f23aab97" providerId="ADAL" clId="{AB6E3E55-442F-3F46-8E3C-42C00F632AAE}" dt="2024-01-30T22:59:20.194" v="27" actId="26606"/>
          <ac:graphicFrameMkLst>
            <pc:docMk/>
            <pc:sldMk cId="0" sldId="269"/>
            <ac:graphicFrameMk id="5" creationId="{057FB198-E40C-75B8-EAAE-2164B43EA3E8}"/>
          </ac:graphicFrameMkLst>
        </pc:graphicFrameChg>
        <pc:picChg chg="add mod">
          <ac:chgData name="Furtado Jr, Ovande" userId="b341adb5-6ce8-4cbc-8da3-f860f23aab97" providerId="ADAL" clId="{AB6E3E55-442F-3F46-8E3C-42C00F632AAE}" dt="2024-01-31T00:00:05.432" v="289"/>
          <ac:picMkLst>
            <pc:docMk/>
            <pc:sldMk cId="0" sldId="269"/>
            <ac:picMk id="6" creationId="{7D165B91-5CCA-6C5D-82E1-2829425672CE}"/>
          </ac:picMkLst>
        </pc:picChg>
      </pc:sldChg>
      <pc:sldChg chg="addSp delSp modSp mod modTransition setBg modAnim modNotesTx">
        <pc:chgData name="Furtado Jr, Ovande" userId="b341adb5-6ce8-4cbc-8da3-f860f23aab97" providerId="ADAL" clId="{AB6E3E55-442F-3F46-8E3C-42C00F632AAE}" dt="2024-01-31T00:02:58.605" v="294"/>
        <pc:sldMkLst>
          <pc:docMk/>
          <pc:sldMk cId="0" sldId="270"/>
        </pc:sldMkLst>
        <pc:spChg chg="mod">
          <ac:chgData name="Furtado Jr, Ovande" userId="b341adb5-6ce8-4cbc-8da3-f860f23aab97" providerId="ADAL" clId="{AB6E3E55-442F-3F46-8E3C-42C00F632AAE}" dt="2024-01-30T22:59:39.764" v="28" actId="26606"/>
          <ac:spMkLst>
            <pc:docMk/>
            <pc:sldMk cId="0" sldId="270"/>
            <ac:spMk id="2" creationId="{00000000-0000-0000-0000-000000000000}"/>
          </ac:spMkLst>
        </pc:spChg>
        <pc:spChg chg="del">
          <ac:chgData name="Furtado Jr, Ovande" userId="b341adb5-6ce8-4cbc-8da3-f860f23aab97" providerId="ADAL" clId="{AB6E3E55-442F-3F46-8E3C-42C00F632AAE}" dt="2024-01-30T22:59:39.764" v="28" actId="26606"/>
          <ac:spMkLst>
            <pc:docMk/>
            <pc:sldMk cId="0" sldId="270"/>
            <ac:spMk id="3" creationId="{00000000-0000-0000-0000-000000000000}"/>
          </ac:spMkLst>
        </pc:spChg>
        <pc:spChg chg="add">
          <ac:chgData name="Furtado Jr, Ovande" userId="b341adb5-6ce8-4cbc-8da3-f860f23aab97" providerId="ADAL" clId="{AB6E3E55-442F-3F46-8E3C-42C00F632AAE}" dt="2024-01-30T22:59:39.764" v="28" actId="26606"/>
          <ac:spMkLst>
            <pc:docMk/>
            <pc:sldMk cId="0" sldId="270"/>
            <ac:spMk id="9" creationId="{BACC6370-2D7E-4714-9D71-7542949D7D5D}"/>
          </ac:spMkLst>
        </pc:spChg>
        <pc:spChg chg="add">
          <ac:chgData name="Furtado Jr, Ovande" userId="b341adb5-6ce8-4cbc-8da3-f860f23aab97" providerId="ADAL" clId="{AB6E3E55-442F-3F46-8E3C-42C00F632AAE}" dt="2024-01-30T22:59:39.764" v="28" actId="26606"/>
          <ac:spMkLst>
            <pc:docMk/>
            <pc:sldMk cId="0" sldId="270"/>
            <ac:spMk id="11" creationId="{F68B3F68-107C-434F-AA38-110D5EA91B85}"/>
          </ac:spMkLst>
        </pc:spChg>
        <pc:spChg chg="add">
          <ac:chgData name="Furtado Jr, Ovande" userId="b341adb5-6ce8-4cbc-8da3-f860f23aab97" providerId="ADAL" clId="{AB6E3E55-442F-3F46-8E3C-42C00F632AAE}" dt="2024-01-30T22:59:39.764" v="28" actId="26606"/>
          <ac:spMkLst>
            <pc:docMk/>
            <pc:sldMk cId="0" sldId="270"/>
            <ac:spMk id="13" creationId="{AAD0DBB9-1A4B-4391-81D4-CB19F9AB918A}"/>
          </ac:spMkLst>
        </pc:spChg>
        <pc:spChg chg="add">
          <ac:chgData name="Furtado Jr, Ovande" userId="b341adb5-6ce8-4cbc-8da3-f860f23aab97" providerId="ADAL" clId="{AB6E3E55-442F-3F46-8E3C-42C00F632AAE}" dt="2024-01-30T22:59:39.764" v="28" actId="26606"/>
          <ac:spMkLst>
            <pc:docMk/>
            <pc:sldMk cId="0" sldId="270"/>
            <ac:spMk id="15" creationId="{063BBA22-50EA-4C4D-BE05-F1CE4E63AA56}"/>
          </ac:spMkLst>
        </pc:spChg>
        <pc:graphicFrameChg chg="add">
          <ac:chgData name="Furtado Jr, Ovande" userId="b341adb5-6ce8-4cbc-8da3-f860f23aab97" providerId="ADAL" clId="{AB6E3E55-442F-3F46-8E3C-42C00F632AAE}" dt="2024-01-30T22:59:39.764" v="28" actId="26606"/>
          <ac:graphicFrameMkLst>
            <pc:docMk/>
            <pc:sldMk cId="0" sldId="270"/>
            <ac:graphicFrameMk id="5" creationId="{24790AA0-2967-7A4C-737E-DF59FE4362BC}"/>
          </ac:graphicFrameMkLst>
        </pc:graphicFrameChg>
        <pc:picChg chg="add del mod">
          <ac:chgData name="Furtado Jr, Ovande" userId="b341adb5-6ce8-4cbc-8da3-f860f23aab97" providerId="ADAL" clId="{AB6E3E55-442F-3F46-8E3C-42C00F632AAE}" dt="2024-01-31T00:00:06.017" v="290"/>
          <ac:picMkLst>
            <pc:docMk/>
            <pc:sldMk cId="0" sldId="270"/>
            <ac:picMk id="6" creationId="{1FA5C1A6-EB17-4F60-7E1A-B37EE7F717C5}"/>
          </ac:picMkLst>
        </pc:picChg>
        <pc:picChg chg="add del mod">
          <ac:chgData name="Furtado Jr, Ovande" userId="b341adb5-6ce8-4cbc-8da3-f860f23aab97" providerId="ADAL" clId="{AB6E3E55-442F-3F46-8E3C-42C00F632AAE}" dt="2024-01-31T00:00:32.514" v="293"/>
          <ac:picMkLst>
            <pc:docMk/>
            <pc:sldMk cId="0" sldId="270"/>
            <ac:picMk id="12" creationId="{D576989E-0EB7-4C19-A085-86325EC3EF21}"/>
          </ac:picMkLst>
        </pc:picChg>
        <pc:picChg chg="add mod">
          <ac:chgData name="Furtado Jr, Ovande" userId="b341adb5-6ce8-4cbc-8da3-f860f23aab97" providerId="ADAL" clId="{AB6E3E55-442F-3F46-8E3C-42C00F632AAE}" dt="2024-01-31T00:02:58.605" v="294"/>
          <ac:picMkLst>
            <pc:docMk/>
            <pc:sldMk cId="0" sldId="270"/>
            <ac:picMk id="18" creationId="{D4229ACA-FDC3-790A-D808-75351BB40F04}"/>
          </ac:picMkLst>
        </pc:picChg>
      </pc:sldChg>
      <pc:sldChg chg="addSp delSp modSp mod modTransition setBg modAnim modNotesTx">
        <pc:chgData name="Furtado Jr, Ovande" userId="b341adb5-6ce8-4cbc-8da3-f860f23aab97" providerId="ADAL" clId="{AB6E3E55-442F-3F46-8E3C-42C00F632AAE}" dt="2024-01-31T00:02:58.605" v="294"/>
        <pc:sldMkLst>
          <pc:docMk/>
          <pc:sldMk cId="0" sldId="271"/>
        </pc:sldMkLst>
        <pc:spChg chg="mod">
          <ac:chgData name="Furtado Jr, Ovande" userId="b341adb5-6ce8-4cbc-8da3-f860f23aab97" providerId="ADAL" clId="{AB6E3E55-442F-3F46-8E3C-42C00F632AAE}" dt="2024-01-30T22:59:52.017" v="31" actId="26606"/>
          <ac:spMkLst>
            <pc:docMk/>
            <pc:sldMk cId="0" sldId="271"/>
            <ac:spMk id="2" creationId="{00000000-0000-0000-0000-000000000000}"/>
          </ac:spMkLst>
        </pc:spChg>
        <pc:spChg chg="add del">
          <ac:chgData name="Furtado Jr, Ovande" userId="b341adb5-6ce8-4cbc-8da3-f860f23aab97" providerId="ADAL" clId="{AB6E3E55-442F-3F46-8E3C-42C00F632AAE}" dt="2024-01-30T22:59:52.017" v="31" actId="26606"/>
          <ac:spMkLst>
            <pc:docMk/>
            <pc:sldMk cId="0" sldId="271"/>
            <ac:spMk id="3" creationId="{00000000-0000-0000-0000-000000000000}"/>
          </ac:spMkLst>
        </pc:spChg>
        <pc:spChg chg="add del">
          <ac:chgData name="Furtado Jr, Ovande" userId="b341adb5-6ce8-4cbc-8da3-f860f23aab97" providerId="ADAL" clId="{AB6E3E55-442F-3F46-8E3C-42C00F632AAE}" dt="2024-01-30T22:59:52.003" v="30" actId="26606"/>
          <ac:spMkLst>
            <pc:docMk/>
            <pc:sldMk cId="0" sldId="271"/>
            <ac:spMk id="9" creationId="{BACC6370-2D7E-4714-9D71-7542949D7D5D}"/>
          </ac:spMkLst>
        </pc:spChg>
        <pc:spChg chg="add del">
          <ac:chgData name="Furtado Jr, Ovande" userId="b341adb5-6ce8-4cbc-8da3-f860f23aab97" providerId="ADAL" clId="{AB6E3E55-442F-3F46-8E3C-42C00F632AAE}" dt="2024-01-30T22:59:52.003" v="30" actId="26606"/>
          <ac:spMkLst>
            <pc:docMk/>
            <pc:sldMk cId="0" sldId="271"/>
            <ac:spMk id="11" creationId="{F68B3F68-107C-434F-AA38-110D5EA91B85}"/>
          </ac:spMkLst>
        </pc:spChg>
        <pc:spChg chg="add del">
          <ac:chgData name="Furtado Jr, Ovande" userId="b341adb5-6ce8-4cbc-8da3-f860f23aab97" providerId="ADAL" clId="{AB6E3E55-442F-3F46-8E3C-42C00F632AAE}" dt="2024-01-30T22:59:52.003" v="30" actId="26606"/>
          <ac:spMkLst>
            <pc:docMk/>
            <pc:sldMk cId="0" sldId="271"/>
            <ac:spMk id="13" creationId="{AAD0DBB9-1A4B-4391-81D4-CB19F9AB918A}"/>
          </ac:spMkLst>
        </pc:spChg>
        <pc:spChg chg="add del">
          <ac:chgData name="Furtado Jr, Ovande" userId="b341adb5-6ce8-4cbc-8da3-f860f23aab97" providerId="ADAL" clId="{AB6E3E55-442F-3F46-8E3C-42C00F632AAE}" dt="2024-01-30T22:59:52.003" v="30" actId="26606"/>
          <ac:spMkLst>
            <pc:docMk/>
            <pc:sldMk cId="0" sldId="271"/>
            <ac:spMk id="15" creationId="{063BBA22-50EA-4C4D-BE05-F1CE4E63AA56}"/>
          </ac:spMkLst>
        </pc:spChg>
        <pc:spChg chg="add">
          <ac:chgData name="Furtado Jr, Ovande" userId="b341adb5-6ce8-4cbc-8da3-f860f23aab97" providerId="ADAL" clId="{AB6E3E55-442F-3F46-8E3C-42C00F632AAE}" dt="2024-01-30T22:59:52.017" v="31" actId="26606"/>
          <ac:spMkLst>
            <pc:docMk/>
            <pc:sldMk cId="0" sldId="271"/>
            <ac:spMk id="17" creationId="{F13C74B1-5B17-4795-BED0-7140497B445A}"/>
          </ac:spMkLst>
        </pc:spChg>
        <pc:spChg chg="add">
          <ac:chgData name="Furtado Jr, Ovande" userId="b341adb5-6ce8-4cbc-8da3-f860f23aab97" providerId="ADAL" clId="{AB6E3E55-442F-3F46-8E3C-42C00F632AAE}" dt="2024-01-30T22:59:52.017" v="31" actId="26606"/>
          <ac:spMkLst>
            <pc:docMk/>
            <pc:sldMk cId="0" sldId="271"/>
            <ac:spMk id="18" creationId="{D4974D33-8DC5-464E-8C6D-BE58F0669C17}"/>
          </ac:spMkLst>
        </pc:spChg>
        <pc:spChg chg="add">
          <ac:chgData name="Furtado Jr, Ovande" userId="b341adb5-6ce8-4cbc-8da3-f860f23aab97" providerId="ADAL" clId="{AB6E3E55-442F-3F46-8E3C-42C00F632AAE}" dt="2024-01-30T22:59:52.017" v="31" actId="26606"/>
          <ac:spMkLst>
            <pc:docMk/>
            <pc:sldMk cId="0" sldId="271"/>
            <ac:spMk id="19" creationId="{00000000-0000-0000-0000-000000000000}"/>
          </ac:spMkLst>
        </pc:spChg>
        <pc:graphicFrameChg chg="add del">
          <ac:chgData name="Furtado Jr, Ovande" userId="b341adb5-6ce8-4cbc-8da3-f860f23aab97" providerId="ADAL" clId="{AB6E3E55-442F-3F46-8E3C-42C00F632AAE}" dt="2024-01-30T22:59:52.003" v="30" actId="26606"/>
          <ac:graphicFrameMkLst>
            <pc:docMk/>
            <pc:sldMk cId="0" sldId="271"/>
            <ac:graphicFrameMk id="5" creationId="{D65F7F79-E94A-BED2-8BA2-71C2B9FC0327}"/>
          </ac:graphicFrameMkLst>
        </pc:graphicFrameChg>
        <pc:picChg chg="add del mod">
          <ac:chgData name="Furtado Jr, Ovande" userId="b341adb5-6ce8-4cbc-8da3-f860f23aab97" providerId="ADAL" clId="{AB6E3E55-442F-3F46-8E3C-42C00F632AAE}" dt="2024-01-31T00:00:28.408" v="292"/>
          <ac:picMkLst>
            <pc:docMk/>
            <pc:sldMk cId="0" sldId="271"/>
            <ac:picMk id="6" creationId="{015511B0-1A5F-5D2F-BCA2-D6A48C40BC57}"/>
          </ac:picMkLst>
        </pc:picChg>
        <pc:picChg chg="add mod">
          <ac:chgData name="Furtado Jr, Ovande" userId="b341adb5-6ce8-4cbc-8da3-f860f23aab97" providerId="ADAL" clId="{AB6E3E55-442F-3F46-8E3C-42C00F632AAE}" dt="2024-01-31T00:02:58.605" v="294"/>
          <ac:picMkLst>
            <pc:docMk/>
            <pc:sldMk cId="0" sldId="271"/>
            <ac:picMk id="12" creationId="{70218276-9247-C542-B23A-4EF6446E6432}"/>
          </ac:picMkLst>
        </pc:picChg>
        <pc:picChg chg="add">
          <ac:chgData name="Furtado Jr, Ovande" userId="b341adb5-6ce8-4cbc-8da3-f860f23aab97" providerId="ADAL" clId="{AB6E3E55-442F-3F46-8E3C-42C00F632AAE}" dt="2024-01-30T22:59:52.017" v="31" actId="26606"/>
          <ac:picMkLst>
            <pc:docMk/>
            <pc:sldMk cId="0" sldId="271"/>
            <ac:picMk id="20" creationId="{CAF06754-0038-A7DA-4E2C-F9E05D4F42F7}"/>
          </ac:picMkLst>
        </pc:picChg>
      </pc:sldChg>
      <pc:sldChg chg="addSp delSp modSp mod modTransition setBg modAnim modNotesTx">
        <pc:chgData name="Furtado Jr, Ovande" userId="b341adb5-6ce8-4cbc-8da3-f860f23aab97" providerId="ADAL" clId="{AB6E3E55-442F-3F46-8E3C-42C00F632AAE}" dt="2024-01-31T00:04:43.731" v="299"/>
        <pc:sldMkLst>
          <pc:docMk/>
          <pc:sldMk cId="0" sldId="272"/>
        </pc:sldMkLst>
        <pc:spChg chg="mod">
          <ac:chgData name="Furtado Jr, Ovande" userId="b341adb5-6ce8-4cbc-8da3-f860f23aab97" providerId="ADAL" clId="{AB6E3E55-442F-3F46-8E3C-42C00F632AAE}" dt="2024-01-30T22:59:56.770" v="32" actId="26606"/>
          <ac:spMkLst>
            <pc:docMk/>
            <pc:sldMk cId="0" sldId="272"/>
            <ac:spMk id="2" creationId="{00000000-0000-0000-0000-000000000000}"/>
          </ac:spMkLst>
        </pc:spChg>
        <pc:spChg chg="mod">
          <ac:chgData name="Furtado Jr, Ovande" userId="b341adb5-6ce8-4cbc-8da3-f860f23aab97" providerId="ADAL" clId="{AB6E3E55-442F-3F46-8E3C-42C00F632AAE}" dt="2024-01-30T22:59:56.770" v="32" actId="26606"/>
          <ac:spMkLst>
            <pc:docMk/>
            <pc:sldMk cId="0" sldId="272"/>
            <ac:spMk id="3" creationId="{00000000-0000-0000-0000-000000000000}"/>
          </ac:spMkLst>
        </pc:spChg>
        <pc:spChg chg="add">
          <ac:chgData name="Furtado Jr, Ovande" userId="b341adb5-6ce8-4cbc-8da3-f860f23aab97" providerId="ADAL" clId="{AB6E3E55-442F-3F46-8E3C-42C00F632AAE}" dt="2024-01-30T22:59:56.770" v="32" actId="26606"/>
          <ac:spMkLst>
            <pc:docMk/>
            <pc:sldMk cId="0" sldId="272"/>
            <ac:spMk id="9" creationId="{F13C74B1-5B17-4795-BED0-7140497B445A}"/>
          </ac:spMkLst>
        </pc:spChg>
        <pc:spChg chg="add">
          <ac:chgData name="Furtado Jr, Ovande" userId="b341adb5-6ce8-4cbc-8da3-f860f23aab97" providerId="ADAL" clId="{AB6E3E55-442F-3F46-8E3C-42C00F632AAE}" dt="2024-01-30T22:59:56.770" v="32" actId="26606"/>
          <ac:spMkLst>
            <pc:docMk/>
            <pc:sldMk cId="0" sldId="272"/>
            <ac:spMk id="11" creationId="{D4974D33-8DC5-464E-8C6D-BE58F0669C17}"/>
          </ac:spMkLst>
        </pc:spChg>
        <pc:picChg chg="add">
          <ac:chgData name="Furtado Jr, Ovande" userId="b341adb5-6ce8-4cbc-8da3-f860f23aab97" providerId="ADAL" clId="{AB6E3E55-442F-3F46-8E3C-42C00F632AAE}" dt="2024-01-30T22:59:56.770" v="32" actId="26606"/>
          <ac:picMkLst>
            <pc:docMk/>
            <pc:sldMk cId="0" sldId="272"/>
            <ac:picMk id="5" creationId="{00882458-9E8C-4B95-A701-A9C473FFF766}"/>
          </ac:picMkLst>
        </pc:picChg>
        <pc:picChg chg="add del mod">
          <ac:chgData name="Furtado Jr, Ovande" userId="b341adb5-6ce8-4cbc-8da3-f860f23aab97" providerId="ADAL" clId="{AB6E3E55-442F-3F46-8E3C-42C00F632AAE}" dt="2024-01-31T00:02:59.305" v="295"/>
          <ac:picMkLst>
            <pc:docMk/>
            <pc:sldMk cId="0" sldId="272"/>
            <ac:picMk id="6" creationId="{0D78C9A6-0536-BCA6-16AE-2FB9F18720EB}"/>
          </ac:picMkLst>
        </pc:picChg>
        <pc:picChg chg="add del mod">
          <ac:chgData name="Furtado Jr, Ovande" userId="b341adb5-6ce8-4cbc-8da3-f860f23aab97" providerId="ADAL" clId="{AB6E3E55-442F-3F46-8E3C-42C00F632AAE}" dt="2024-01-31T00:03:24.580" v="298"/>
          <ac:picMkLst>
            <pc:docMk/>
            <pc:sldMk cId="0" sldId="272"/>
            <ac:picMk id="12" creationId="{CF69B326-FAAC-8EC6-46B4-E8BCB2E039EE}"/>
          </ac:picMkLst>
        </pc:picChg>
        <pc:picChg chg="add mod">
          <ac:chgData name="Furtado Jr, Ovande" userId="b341adb5-6ce8-4cbc-8da3-f860f23aab97" providerId="ADAL" clId="{AB6E3E55-442F-3F46-8E3C-42C00F632AAE}" dt="2024-01-31T00:04:43.731" v="299"/>
          <ac:picMkLst>
            <pc:docMk/>
            <pc:sldMk cId="0" sldId="272"/>
            <ac:picMk id="16" creationId="{49FC91C4-06F0-FA43-BC76-5A3FC84861C7}"/>
          </ac:picMkLst>
        </pc:picChg>
      </pc:sldChg>
      <pc:sldChg chg="addSp delSp modSp mod modTransition setBg modAnim modNotesTx">
        <pc:chgData name="Furtado Jr, Ovande" userId="b341adb5-6ce8-4cbc-8da3-f860f23aab97" providerId="ADAL" clId="{AB6E3E55-442F-3F46-8E3C-42C00F632AAE}" dt="2024-01-31T00:07:53.639" v="309"/>
        <pc:sldMkLst>
          <pc:docMk/>
          <pc:sldMk cId="0" sldId="273"/>
        </pc:sldMkLst>
        <pc:spChg chg="mod">
          <ac:chgData name="Furtado Jr, Ovande" userId="b341adb5-6ce8-4cbc-8da3-f860f23aab97" providerId="ADAL" clId="{AB6E3E55-442F-3F46-8E3C-42C00F632AAE}" dt="2024-01-30T23:00:07.415" v="33" actId="26606"/>
          <ac:spMkLst>
            <pc:docMk/>
            <pc:sldMk cId="0" sldId="273"/>
            <ac:spMk id="2" creationId="{00000000-0000-0000-0000-000000000000}"/>
          </ac:spMkLst>
        </pc:spChg>
        <pc:spChg chg="del">
          <ac:chgData name="Furtado Jr, Ovande" userId="b341adb5-6ce8-4cbc-8da3-f860f23aab97" providerId="ADAL" clId="{AB6E3E55-442F-3F46-8E3C-42C00F632AAE}" dt="2024-01-30T23:00:07.415" v="33" actId="26606"/>
          <ac:spMkLst>
            <pc:docMk/>
            <pc:sldMk cId="0" sldId="273"/>
            <ac:spMk id="3" creationId="{00000000-0000-0000-0000-000000000000}"/>
          </ac:spMkLst>
        </pc:spChg>
        <pc:spChg chg="add">
          <ac:chgData name="Furtado Jr, Ovande" userId="b341adb5-6ce8-4cbc-8da3-f860f23aab97" providerId="ADAL" clId="{AB6E3E55-442F-3F46-8E3C-42C00F632AAE}" dt="2024-01-30T23:00:07.415" v="33" actId="26606"/>
          <ac:spMkLst>
            <pc:docMk/>
            <pc:sldMk cId="0" sldId="273"/>
            <ac:spMk id="9" creationId="{BACC6370-2D7E-4714-9D71-7542949D7D5D}"/>
          </ac:spMkLst>
        </pc:spChg>
        <pc:spChg chg="add">
          <ac:chgData name="Furtado Jr, Ovande" userId="b341adb5-6ce8-4cbc-8da3-f860f23aab97" providerId="ADAL" clId="{AB6E3E55-442F-3F46-8E3C-42C00F632AAE}" dt="2024-01-30T23:00:07.415" v="33" actId="26606"/>
          <ac:spMkLst>
            <pc:docMk/>
            <pc:sldMk cId="0" sldId="273"/>
            <ac:spMk id="11" creationId="{F68B3F68-107C-434F-AA38-110D5EA91B85}"/>
          </ac:spMkLst>
        </pc:spChg>
        <pc:spChg chg="add">
          <ac:chgData name="Furtado Jr, Ovande" userId="b341adb5-6ce8-4cbc-8da3-f860f23aab97" providerId="ADAL" clId="{AB6E3E55-442F-3F46-8E3C-42C00F632AAE}" dt="2024-01-30T23:00:07.415" v="33" actId="26606"/>
          <ac:spMkLst>
            <pc:docMk/>
            <pc:sldMk cId="0" sldId="273"/>
            <ac:spMk id="13" creationId="{AAD0DBB9-1A4B-4391-81D4-CB19F9AB918A}"/>
          </ac:spMkLst>
        </pc:spChg>
        <pc:spChg chg="add">
          <ac:chgData name="Furtado Jr, Ovande" userId="b341adb5-6ce8-4cbc-8da3-f860f23aab97" providerId="ADAL" clId="{AB6E3E55-442F-3F46-8E3C-42C00F632AAE}" dt="2024-01-30T23:00:07.415" v="33" actId="26606"/>
          <ac:spMkLst>
            <pc:docMk/>
            <pc:sldMk cId="0" sldId="273"/>
            <ac:spMk id="15" creationId="{063BBA22-50EA-4C4D-BE05-F1CE4E63AA56}"/>
          </ac:spMkLst>
        </pc:spChg>
        <pc:graphicFrameChg chg="add">
          <ac:chgData name="Furtado Jr, Ovande" userId="b341adb5-6ce8-4cbc-8da3-f860f23aab97" providerId="ADAL" clId="{AB6E3E55-442F-3F46-8E3C-42C00F632AAE}" dt="2024-01-30T23:00:07.415" v="33" actId="26606"/>
          <ac:graphicFrameMkLst>
            <pc:docMk/>
            <pc:sldMk cId="0" sldId="273"/>
            <ac:graphicFrameMk id="5" creationId="{B2DCFA27-72DB-A0C4-FC3A-736C799A03AF}"/>
          </ac:graphicFrameMkLst>
        </pc:graphicFrameChg>
        <pc:picChg chg="add del mod">
          <ac:chgData name="Furtado Jr, Ovande" userId="b341adb5-6ce8-4cbc-8da3-f860f23aab97" providerId="ADAL" clId="{AB6E3E55-442F-3F46-8E3C-42C00F632AAE}" dt="2024-01-31T00:03:17.249" v="297"/>
          <ac:picMkLst>
            <pc:docMk/>
            <pc:sldMk cId="0" sldId="273"/>
            <ac:picMk id="6" creationId="{3A01D209-6599-A3DA-692F-4FD8AFD98FDE}"/>
          </ac:picMkLst>
        </pc:picChg>
        <pc:picChg chg="add del mod">
          <ac:chgData name="Furtado Jr, Ovande" userId="b341adb5-6ce8-4cbc-8da3-f860f23aab97" providerId="ADAL" clId="{AB6E3E55-442F-3F46-8E3C-42C00F632AAE}" dt="2024-01-31T00:04:45.237" v="300"/>
          <ac:picMkLst>
            <pc:docMk/>
            <pc:sldMk cId="0" sldId="273"/>
            <ac:picMk id="12" creationId="{63F14F1C-20BB-6C0D-2BA8-972817ED6223}"/>
          </ac:picMkLst>
        </pc:picChg>
        <pc:picChg chg="add del mod">
          <ac:chgData name="Furtado Jr, Ovande" userId="b341adb5-6ce8-4cbc-8da3-f860f23aab97" providerId="ADAL" clId="{AB6E3E55-442F-3F46-8E3C-42C00F632AAE}" dt="2024-01-31T00:05:03.030" v="302"/>
          <ac:picMkLst>
            <pc:docMk/>
            <pc:sldMk cId="0" sldId="273"/>
            <ac:picMk id="18" creationId="{0E054C51-220D-91C9-57C6-281F644AAEBF}"/>
          </ac:picMkLst>
        </pc:picChg>
        <pc:picChg chg="add del mod">
          <ac:chgData name="Furtado Jr, Ovande" userId="b341adb5-6ce8-4cbc-8da3-f860f23aab97" providerId="ADAL" clId="{AB6E3E55-442F-3F46-8E3C-42C00F632AAE}" dt="2024-01-31T00:05:19.070" v="304"/>
          <ac:picMkLst>
            <pc:docMk/>
            <pc:sldMk cId="0" sldId="273"/>
            <ac:picMk id="22" creationId="{2628CE8E-08AA-5844-8A38-5A9C8C5F6C9E}"/>
          </ac:picMkLst>
        </pc:picChg>
        <pc:picChg chg="add del mod">
          <ac:chgData name="Furtado Jr, Ovande" userId="b341adb5-6ce8-4cbc-8da3-f860f23aab97" providerId="ADAL" clId="{AB6E3E55-442F-3F46-8E3C-42C00F632AAE}" dt="2024-01-31T00:06:01.060" v="306"/>
          <ac:picMkLst>
            <pc:docMk/>
            <pc:sldMk cId="0" sldId="273"/>
            <ac:picMk id="26" creationId="{0EA32F6E-E011-65C7-F6A5-0D747899C43F}"/>
          </ac:picMkLst>
        </pc:picChg>
        <pc:picChg chg="add del mod">
          <ac:chgData name="Furtado Jr, Ovande" userId="b341adb5-6ce8-4cbc-8da3-f860f23aab97" providerId="ADAL" clId="{AB6E3E55-442F-3F46-8E3C-42C00F632AAE}" dt="2024-01-31T00:06:47.128" v="308"/>
          <ac:picMkLst>
            <pc:docMk/>
            <pc:sldMk cId="0" sldId="273"/>
            <ac:picMk id="30" creationId="{11A691FF-0176-C398-04A6-C1A28520F71D}"/>
          </ac:picMkLst>
        </pc:picChg>
        <pc:picChg chg="add mod">
          <ac:chgData name="Furtado Jr, Ovande" userId="b341adb5-6ce8-4cbc-8da3-f860f23aab97" providerId="ADAL" clId="{AB6E3E55-442F-3F46-8E3C-42C00F632AAE}" dt="2024-01-31T00:07:53.639" v="309"/>
          <ac:picMkLst>
            <pc:docMk/>
            <pc:sldMk cId="0" sldId="273"/>
            <ac:picMk id="34" creationId="{300D30A2-7AC9-0F8F-6635-F38565DCEB09}"/>
          </ac:picMkLst>
        </pc:picChg>
      </pc:sldChg>
      <pc:sldChg chg="addSp delSp modSp mod modTransition setBg modAnim chgLayout modNotesTx">
        <pc:chgData name="Furtado Jr, Ovande" userId="b341adb5-6ce8-4cbc-8da3-f860f23aab97" providerId="ADAL" clId="{AB6E3E55-442F-3F46-8E3C-42C00F632AAE}" dt="2024-01-31T00:09:27.106" v="313"/>
        <pc:sldMkLst>
          <pc:docMk/>
          <pc:sldMk cId="0" sldId="274"/>
        </pc:sldMkLst>
        <pc:spChg chg="mod ord">
          <ac:chgData name="Furtado Jr, Ovande" userId="b341adb5-6ce8-4cbc-8da3-f860f23aab97" providerId="ADAL" clId="{AB6E3E55-442F-3F46-8E3C-42C00F632AAE}" dt="2024-01-30T23:00:18.118" v="36" actId="26606"/>
          <ac:spMkLst>
            <pc:docMk/>
            <pc:sldMk cId="0" sldId="274"/>
            <ac:spMk id="2" creationId="{00000000-0000-0000-0000-000000000000}"/>
          </ac:spMkLst>
        </pc:spChg>
        <pc:spChg chg="del mod ord">
          <ac:chgData name="Furtado Jr, Ovande" userId="b341adb5-6ce8-4cbc-8da3-f860f23aab97" providerId="ADAL" clId="{AB6E3E55-442F-3F46-8E3C-42C00F632AAE}" dt="2024-01-30T23:00:18.118" v="36" actId="26606"/>
          <ac:spMkLst>
            <pc:docMk/>
            <pc:sldMk cId="0" sldId="274"/>
            <ac:spMk id="3" creationId="{00000000-0000-0000-0000-000000000000}"/>
          </ac:spMkLst>
        </pc:spChg>
        <pc:spChg chg="add del mod">
          <ac:chgData name="Furtado Jr, Ovande" userId="b341adb5-6ce8-4cbc-8da3-f860f23aab97" providerId="ADAL" clId="{AB6E3E55-442F-3F46-8E3C-42C00F632AAE}" dt="2024-01-30T23:00:11.979" v="34" actId="6264"/>
          <ac:spMkLst>
            <pc:docMk/>
            <pc:sldMk cId="0" sldId="274"/>
            <ac:spMk id="4" creationId="{C25C1FDE-782C-3BA2-61C1-FEB019198EF6}"/>
          </ac:spMkLst>
        </pc:spChg>
        <pc:spChg chg="add del mod">
          <ac:chgData name="Furtado Jr, Ovande" userId="b341adb5-6ce8-4cbc-8da3-f860f23aab97" providerId="ADAL" clId="{AB6E3E55-442F-3F46-8E3C-42C00F632AAE}" dt="2024-01-30T23:00:11.979" v="34" actId="6264"/>
          <ac:spMkLst>
            <pc:docMk/>
            <pc:sldMk cId="0" sldId="274"/>
            <ac:spMk id="5" creationId="{76A31B2F-D40F-BE94-54F7-431201A61594}"/>
          </ac:spMkLst>
        </pc:spChg>
        <pc:spChg chg="add">
          <ac:chgData name="Furtado Jr, Ovande" userId="b341adb5-6ce8-4cbc-8da3-f860f23aab97" providerId="ADAL" clId="{AB6E3E55-442F-3F46-8E3C-42C00F632AAE}" dt="2024-01-30T23:00:18.118" v="36" actId="26606"/>
          <ac:spMkLst>
            <pc:docMk/>
            <pc:sldMk cId="0" sldId="274"/>
            <ac:spMk id="9" creationId="{BACC6370-2D7E-4714-9D71-7542949D7D5D}"/>
          </ac:spMkLst>
        </pc:spChg>
        <pc:spChg chg="add">
          <ac:chgData name="Furtado Jr, Ovande" userId="b341adb5-6ce8-4cbc-8da3-f860f23aab97" providerId="ADAL" clId="{AB6E3E55-442F-3F46-8E3C-42C00F632AAE}" dt="2024-01-30T23:00:18.118" v="36" actId="26606"/>
          <ac:spMkLst>
            <pc:docMk/>
            <pc:sldMk cId="0" sldId="274"/>
            <ac:spMk id="11" creationId="{F68B3F68-107C-434F-AA38-110D5EA91B85}"/>
          </ac:spMkLst>
        </pc:spChg>
        <pc:spChg chg="add">
          <ac:chgData name="Furtado Jr, Ovande" userId="b341adb5-6ce8-4cbc-8da3-f860f23aab97" providerId="ADAL" clId="{AB6E3E55-442F-3F46-8E3C-42C00F632AAE}" dt="2024-01-30T23:00:18.118" v="36" actId="26606"/>
          <ac:spMkLst>
            <pc:docMk/>
            <pc:sldMk cId="0" sldId="274"/>
            <ac:spMk id="13" creationId="{AAD0DBB9-1A4B-4391-81D4-CB19F9AB918A}"/>
          </ac:spMkLst>
        </pc:spChg>
        <pc:spChg chg="add">
          <ac:chgData name="Furtado Jr, Ovande" userId="b341adb5-6ce8-4cbc-8da3-f860f23aab97" providerId="ADAL" clId="{AB6E3E55-442F-3F46-8E3C-42C00F632AAE}" dt="2024-01-30T23:00:18.118" v="36" actId="26606"/>
          <ac:spMkLst>
            <pc:docMk/>
            <pc:sldMk cId="0" sldId="274"/>
            <ac:spMk id="15" creationId="{063BBA22-50EA-4C4D-BE05-F1CE4E63AA56}"/>
          </ac:spMkLst>
        </pc:spChg>
        <pc:graphicFrameChg chg="add">
          <ac:chgData name="Furtado Jr, Ovande" userId="b341adb5-6ce8-4cbc-8da3-f860f23aab97" providerId="ADAL" clId="{AB6E3E55-442F-3F46-8E3C-42C00F632AAE}" dt="2024-01-30T23:00:18.118" v="36" actId="26606"/>
          <ac:graphicFrameMkLst>
            <pc:docMk/>
            <pc:sldMk cId="0" sldId="274"/>
            <ac:graphicFrameMk id="6" creationId="{A602D8F5-28FF-1CF8-7802-794EE82DE89E}"/>
          </ac:graphicFrameMkLst>
        </pc:graphicFrameChg>
        <pc:picChg chg="add del mod">
          <ac:chgData name="Furtado Jr, Ovande" userId="b341adb5-6ce8-4cbc-8da3-f860f23aab97" providerId="ADAL" clId="{AB6E3E55-442F-3F46-8E3C-42C00F632AAE}" dt="2024-01-31T00:07:54.568" v="310"/>
          <ac:picMkLst>
            <pc:docMk/>
            <pc:sldMk cId="0" sldId="274"/>
            <ac:picMk id="8" creationId="{AB2C1E7C-4272-A3B4-6A90-535A2553395E}"/>
          </ac:picMkLst>
        </pc:picChg>
        <pc:picChg chg="add del mod">
          <ac:chgData name="Furtado Jr, Ovande" userId="b341adb5-6ce8-4cbc-8da3-f860f23aab97" providerId="ADAL" clId="{AB6E3E55-442F-3F46-8E3C-42C00F632AAE}" dt="2024-01-31T00:08:21.093" v="312"/>
          <ac:picMkLst>
            <pc:docMk/>
            <pc:sldMk cId="0" sldId="274"/>
            <ac:picMk id="16" creationId="{072E93F4-B963-2B79-B7A2-F6BC7F3E4930}"/>
          </ac:picMkLst>
        </pc:picChg>
        <pc:picChg chg="add mod">
          <ac:chgData name="Furtado Jr, Ovande" userId="b341adb5-6ce8-4cbc-8da3-f860f23aab97" providerId="ADAL" clId="{AB6E3E55-442F-3F46-8E3C-42C00F632AAE}" dt="2024-01-31T00:09:27.106" v="313"/>
          <ac:picMkLst>
            <pc:docMk/>
            <pc:sldMk cId="0" sldId="274"/>
            <ac:picMk id="20" creationId="{A3BF5A5F-1976-2751-3C14-49939B08F08F}"/>
          </ac:picMkLst>
        </pc:picChg>
      </pc:sldChg>
      <pc:sldChg chg="addSp delSp modSp mod modTransition setBg modAnim modNotesTx">
        <pc:chgData name="Furtado Jr, Ovande" userId="b341adb5-6ce8-4cbc-8da3-f860f23aab97" providerId="ADAL" clId="{AB6E3E55-442F-3F46-8E3C-42C00F632AAE}" dt="2024-01-31T00:13:14.605" v="320"/>
        <pc:sldMkLst>
          <pc:docMk/>
          <pc:sldMk cId="0" sldId="275"/>
        </pc:sldMkLst>
        <pc:spChg chg="mod">
          <ac:chgData name="Furtado Jr, Ovande" userId="b341adb5-6ce8-4cbc-8da3-f860f23aab97" providerId="ADAL" clId="{AB6E3E55-442F-3F46-8E3C-42C00F632AAE}" dt="2024-01-30T23:00:21.103" v="37" actId="26606"/>
          <ac:spMkLst>
            <pc:docMk/>
            <pc:sldMk cId="0" sldId="275"/>
            <ac:spMk id="2" creationId="{00000000-0000-0000-0000-000000000000}"/>
          </ac:spMkLst>
        </pc:spChg>
        <pc:spChg chg="del">
          <ac:chgData name="Furtado Jr, Ovande" userId="b341adb5-6ce8-4cbc-8da3-f860f23aab97" providerId="ADAL" clId="{AB6E3E55-442F-3F46-8E3C-42C00F632AAE}" dt="2024-01-30T23:00:21.103" v="37" actId="26606"/>
          <ac:spMkLst>
            <pc:docMk/>
            <pc:sldMk cId="0" sldId="275"/>
            <ac:spMk id="3" creationId="{00000000-0000-0000-0000-000000000000}"/>
          </ac:spMkLst>
        </pc:spChg>
        <pc:spChg chg="add">
          <ac:chgData name="Furtado Jr, Ovande" userId="b341adb5-6ce8-4cbc-8da3-f860f23aab97" providerId="ADAL" clId="{AB6E3E55-442F-3F46-8E3C-42C00F632AAE}" dt="2024-01-30T23:00:21.103" v="37" actId="26606"/>
          <ac:spMkLst>
            <pc:docMk/>
            <pc:sldMk cId="0" sldId="275"/>
            <ac:spMk id="9" creationId="{BACC6370-2D7E-4714-9D71-7542949D7D5D}"/>
          </ac:spMkLst>
        </pc:spChg>
        <pc:spChg chg="add">
          <ac:chgData name="Furtado Jr, Ovande" userId="b341adb5-6ce8-4cbc-8da3-f860f23aab97" providerId="ADAL" clId="{AB6E3E55-442F-3F46-8E3C-42C00F632AAE}" dt="2024-01-30T23:00:21.103" v="37" actId="26606"/>
          <ac:spMkLst>
            <pc:docMk/>
            <pc:sldMk cId="0" sldId="275"/>
            <ac:spMk id="11" creationId="{F68B3F68-107C-434F-AA38-110D5EA91B85}"/>
          </ac:spMkLst>
        </pc:spChg>
        <pc:spChg chg="add">
          <ac:chgData name="Furtado Jr, Ovande" userId="b341adb5-6ce8-4cbc-8da3-f860f23aab97" providerId="ADAL" clId="{AB6E3E55-442F-3F46-8E3C-42C00F632AAE}" dt="2024-01-30T23:00:21.103" v="37" actId="26606"/>
          <ac:spMkLst>
            <pc:docMk/>
            <pc:sldMk cId="0" sldId="275"/>
            <ac:spMk id="13" creationId="{AAD0DBB9-1A4B-4391-81D4-CB19F9AB918A}"/>
          </ac:spMkLst>
        </pc:spChg>
        <pc:spChg chg="add">
          <ac:chgData name="Furtado Jr, Ovande" userId="b341adb5-6ce8-4cbc-8da3-f860f23aab97" providerId="ADAL" clId="{AB6E3E55-442F-3F46-8E3C-42C00F632AAE}" dt="2024-01-30T23:00:21.103" v="37" actId="26606"/>
          <ac:spMkLst>
            <pc:docMk/>
            <pc:sldMk cId="0" sldId="275"/>
            <ac:spMk id="15" creationId="{063BBA22-50EA-4C4D-BE05-F1CE4E63AA56}"/>
          </ac:spMkLst>
        </pc:spChg>
        <pc:graphicFrameChg chg="add">
          <ac:chgData name="Furtado Jr, Ovande" userId="b341adb5-6ce8-4cbc-8da3-f860f23aab97" providerId="ADAL" clId="{AB6E3E55-442F-3F46-8E3C-42C00F632AAE}" dt="2024-01-30T23:00:21.103" v="37" actId="26606"/>
          <ac:graphicFrameMkLst>
            <pc:docMk/>
            <pc:sldMk cId="0" sldId="275"/>
            <ac:graphicFrameMk id="5" creationId="{55D31051-E1DF-9534-59B8-7113CF70E1E1}"/>
          </ac:graphicFrameMkLst>
        </pc:graphicFrameChg>
        <pc:picChg chg="add del mod">
          <ac:chgData name="Furtado Jr, Ovande" userId="b341adb5-6ce8-4cbc-8da3-f860f23aab97" providerId="ADAL" clId="{AB6E3E55-442F-3F46-8E3C-42C00F632AAE}" dt="2024-01-31T00:09:28.121" v="314"/>
          <ac:picMkLst>
            <pc:docMk/>
            <pc:sldMk cId="0" sldId="275"/>
            <ac:picMk id="6" creationId="{0BE13118-6437-1731-04C4-EA862E2B4E75}"/>
          </ac:picMkLst>
        </pc:picChg>
        <pc:picChg chg="add del mod">
          <ac:chgData name="Furtado Jr, Ovande" userId="b341adb5-6ce8-4cbc-8da3-f860f23aab97" providerId="ADAL" clId="{AB6E3E55-442F-3F46-8E3C-42C00F632AAE}" dt="2024-01-31T00:10:26.419" v="317"/>
          <ac:picMkLst>
            <pc:docMk/>
            <pc:sldMk cId="0" sldId="275"/>
            <ac:picMk id="12" creationId="{D8C3EF23-CF65-37F5-4FE2-5B807278C455}"/>
          </ac:picMkLst>
        </pc:picChg>
        <pc:picChg chg="add del mod">
          <ac:chgData name="Furtado Jr, Ovande" userId="b341adb5-6ce8-4cbc-8da3-f860f23aab97" providerId="ADAL" clId="{AB6E3E55-442F-3F46-8E3C-42C00F632AAE}" dt="2024-01-31T00:10:47.829" v="319"/>
          <ac:picMkLst>
            <pc:docMk/>
            <pc:sldMk cId="0" sldId="275"/>
            <ac:picMk id="18" creationId="{A5A8DD2E-CD6D-8802-97CF-8F0DA5A4FF7D}"/>
          </ac:picMkLst>
        </pc:picChg>
        <pc:picChg chg="add mod">
          <ac:chgData name="Furtado Jr, Ovande" userId="b341adb5-6ce8-4cbc-8da3-f860f23aab97" providerId="ADAL" clId="{AB6E3E55-442F-3F46-8E3C-42C00F632AAE}" dt="2024-01-31T00:13:14.605" v="320"/>
          <ac:picMkLst>
            <pc:docMk/>
            <pc:sldMk cId="0" sldId="275"/>
            <ac:picMk id="22" creationId="{BCB4C04B-7DBB-C2F9-417A-66EBE2996BBD}"/>
          </ac:picMkLst>
        </pc:picChg>
      </pc:sldChg>
      <pc:sldChg chg="addSp delSp modSp mod modTransition setBg modAnim modNotesTx">
        <pc:chgData name="Furtado Jr, Ovande" userId="b341adb5-6ce8-4cbc-8da3-f860f23aab97" providerId="ADAL" clId="{AB6E3E55-442F-3F46-8E3C-42C00F632AAE}" dt="2024-01-31T00:13:14.605" v="320"/>
        <pc:sldMkLst>
          <pc:docMk/>
          <pc:sldMk cId="0" sldId="276"/>
        </pc:sldMkLst>
        <pc:spChg chg="mod">
          <ac:chgData name="Furtado Jr, Ovande" userId="b341adb5-6ce8-4cbc-8da3-f860f23aab97" providerId="ADAL" clId="{AB6E3E55-442F-3F46-8E3C-42C00F632AAE}" dt="2024-01-30T23:00:24.321" v="38" actId="26606"/>
          <ac:spMkLst>
            <pc:docMk/>
            <pc:sldMk cId="0" sldId="276"/>
            <ac:spMk id="2" creationId="{00000000-0000-0000-0000-000000000000}"/>
          </ac:spMkLst>
        </pc:spChg>
        <pc:spChg chg="del">
          <ac:chgData name="Furtado Jr, Ovande" userId="b341adb5-6ce8-4cbc-8da3-f860f23aab97" providerId="ADAL" clId="{AB6E3E55-442F-3F46-8E3C-42C00F632AAE}" dt="2024-01-30T23:00:24.321" v="38" actId="26606"/>
          <ac:spMkLst>
            <pc:docMk/>
            <pc:sldMk cId="0" sldId="276"/>
            <ac:spMk id="3" creationId="{00000000-0000-0000-0000-000000000000}"/>
          </ac:spMkLst>
        </pc:spChg>
        <pc:spChg chg="add">
          <ac:chgData name="Furtado Jr, Ovande" userId="b341adb5-6ce8-4cbc-8da3-f860f23aab97" providerId="ADAL" clId="{AB6E3E55-442F-3F46-8E3C-42C00F632AAE}" dt="2024-01-30T23:00:24.321" v="38" actId="26606"/>
          <ac:spMkLst>
            <pc:docMk/>
            <pc:sldMk cId="0" sldId="276"/>
            <ac:spMk id="9" creationId="{BACC6370-2D7E-4714-9D71-7542949D7D5D}"/>
          </ac:spMkLst>
        </pc:spChg>
        <pc:spChg chg="add">
          <ac:chgData name="Furtado Jr, Ovande" userId="b341adb5-6ce8-4cbc-8da3-f860f23aab97" providerId="ADAL" clId="{AB6E3E55-442F-3F46-8E3C-42C00F632AAE}" dt="2024-01-30T23:00:24.321" v="38" actId="26606"/>
          <ac:spMkLst>
            <pc:docMk/>
            <pc:sldMk cId="0" sldId="276"/>
            <ac:spMk id="11" creationId="{F68B3F68-107C-434F-AA38-110D5EA91B85}"/>
          </ac:spMkLst>
        </pc:spChg>
        <pc:spChg chg="add">
          <ac:chgData name="Furtado Jr, Ovande" userId="b341adb5-6ce8-4cbc-8da3-f860f23aab97" providerId="ADAL" clId="{AB6E3E55-442F-3F46-8E3C-42C00F632AAE}" dt="2024-01-30T23:00:24.321" v="38" actId="26606"/>
          <ac:spMkLst>
            <pc:docMk/>
            <pc:sldMk cId="0" sldId="276"/>
            <ac:spMk id="13" creationId="{AAD0DBB9-1A4B-4391-81D4-CB19F9AB918A}"/>
          </ac:spMkLst>
        </pc:spChg>
        <pc:spChg chg="add">
          <ac:chgData name="Furtado Jr, Ovande" userId="b341adb5-6ce8-4cbc-8da3-f860f23aab97" providerId="ADAL" clId="{AB6E3E55-442F-3F46-8E3C-42C00F632AAE}" dt="2024-01-30T23:00:24.321" v="38" actId="26606"/>
          <ac:spMkLst>
            <pc:docMk/>
            <pc:sldMk cId="0" sldId="276"/>
            <ac:spMk id="15" creationId="{063BBA22-50EA-4C4D-BE05-F1CE4E63AA56}"/>
          </ac:spMkLst>
        </pc:spChg>
        <pc:graphicFrameChg chg="add">
          <ac:chgData name="Furtado Jr, Ovande" userId="b341adb5-6ce8-4cbc-8da3-f860f23aab97" providerId="ADAL" clId="{AB6E3E55-442F-3F46-8E3C-42C00F632AAE}" dt="2024-01-30T23:00:24.321" v="38" actId="26606"/>
          <ac:graphicFrameMkLst>
            <pc:docMk/>
            <pc:sldMk cId="0" sldId="276"/>
            <ac:graphicFrameMk id="5" creationId="{0DA90E2A-3062-30D4-0D4C-7844AA5CE636}"/>
          </ac:graphicFrameMkLst>
        </pc:graphicFrameChg>
        <pc:picChg chg="add del mod">
          <ac:chgData name="Furtado Jr, Ovande" userId="b341adb5-6ce8-4cbc-8da3-f860f23aab97" providerId="ADAL" clId="{AB6E3E55-442F-3F46-8E3C-42C00F632AAE}" dt="2024-01-31T00:10:17.146" v="316"/>
          <ac:picMkLst>
            <pc:docMk/>
            <pc:sldMk cId="0" sldId="276"/>
            <ac:picMk id="6" creationId="{2CA16447-8829-D626-2E49-7A39B39A22C7}"/>
          </ac:picMkLst>
        </pc:picChg>
        <pc:picChg chg="add mod">
          <ac:chgData name="Furtado Jr, Ovande" userId="b341adb5-6ce8-4cbc-8da3-f860f23aab97" providerId="ADAL" clId="{AB6E3E55-442F-3F46-8E3C-42C00F632AAE}" dt="2024-01-31T00:13:14.605" v="320"/>
          <ac:picMkLst>
            <pc:docMk/>
            <pc:sldMk cId="0" sldId="276"/>
            <ac:picMk id="12" creationId="{18A83A7D-5F23-E290-5DA4-55DE5FB95275}"/>
          </ac:picMkLst>
        </pc:picChg>
      </pc:sldChg>
      <pc:sldChg chg="addSp delSp modSp new mod modTransition modAnim modNotesTx">
        <pc:chgData name="Furtado Jr, Ovande" userId="b341adb5-6ce8-4cbc-8da3-f860f23aab97" providerId="ADAL" clId="{AB6E3E55-442F-3F46-8E3C-42C00F632AAE}" dt="2024-01-31T00:15:21.814" v="328"/>
        <pc:sldMkLst>
          <pc:docMk/>
          <pc:sldMk cId="649522474" sldId="277"/>
        </pc:sldMkLst>
        <pc:spChg chg="mod">
          <ac:chgData name="Furtado Jr, Ovande" userId="b341adb5-6ce8-4cbc-8da3-f860f23aab97" providerId="ADAL" clId="{AB6E3E55-442F-3F46-8E3C-42C00F632AAE}" dt="2024-01-30T23:29:47.982" v="221" actId="20577"/>
          <ac:spMkLst>
            <pc:docMk/>
            <pc:sldMk cId="649522474" sldId="277"/>
            <ac:spMk id="2" creationId="{1344C165-98D8-812B-F51A-D5DE179F04D0}"/>
          </ac:spMkLst>
        </pc:spChg>
        <pc:spChg chg="mod">
          <ac:chgData name="Furtado Jr, Ovande" userId="b341adb5-6ce8-4cbc-8da3-f860f23aab97" providerId="ADAL" clId="{AB6E3E55-442F-3F46-8E3C-42C00F632AAE}" dt="2024-01-30T23:30:04.474" v="231" actId="20577"/>
          <ac:spMkLst>
            <pc:docMk/>
            <pc:sldMk cId="649522474" sldId="277"/>
            <ac:spMk id="3" creationId="{99781675-DECE-BC4E-CC59-D47446DDFB14}"/>
          </ac:spMkLst>
        </pc:spChg>
        <pc:picChg chg="add del mod">
          <ac:chgData name="Furtado Jr, Ovande" userId="b341adb5-6ce8-4cbc-8da3-f860f23aab97" providerId="ADAL" clId="{AB6E3E55-442F-3F46-8E3C-42C00F632AAE}" dt="2024-01-31T00:13:15.953" v="321"/>
          <ac:picMkLst>
            <pc:docMk/>
            <pc:sldMk cId="649522474" sldId="277"/>
            <ac:picMk id="6" creationId="{7C46E41E-B725-3441-D1FB-16250F22CE8F}"/>
          </ac:picMkLst>
        </pc:picChg>
        <pc:picChg chg="add del mod">
          <ac:chgData name="Furtado Jr, Ovande" userId="b341adb5-6ce8-4cbc-8da3-f860f23aab97" providerId="ADAL" clId="{AB6E3E55-442F-3F46-8E3C-42C00F632AAE}" dt="2024-01-31T00:13:50.431" v="323"/>
          <ac:picMkLst>
            <pc:docMk/>
            <pc:sldMk cId="649522474" sldId="277"/>
            <ac:picMk id="10" creationId="{6A208C7B-AD34-4852-47AB-6A8FE646D8BD}"/>
          </ac:picMkLst>
        </pc:picChg>
        <pc:picChg chg="add del mod">
          <ac:chgData name="Furtado Jr, Ovande" userId="b341adb5-6ce8-4cbc-8da3-f860f23aab97" providerId="ADAL" clId="{AB6E3E55-442F-3F46-8E3C-42C00F632AAE}" dt="2024-01-31T00:14:05.882" v="325"/>
          <ac:picMkLst>
            <pc:docMk/>
            <pc:sldMk cId="649522474" sldId="277"/>
            <ac:picMk id="14" creationId="{2DA08EA5-BF4C-B14F-6B6B-D4ADD58394CB}"/>
          </ac:picMkLst>
        </pc:picChg>
        <pc:picChg chg="add del mod">
          <ac:chgData name="Furtado Jr, Ovande" userId="b341adb5-6ce8-4cbc-8da3-f860f23aab97" providerId="ADAL" clId="{AB6E3E55-442F-3F46-8E3C-42C00F632AAE}" dt="2024-01-31T00:14:15.852" v="327"/>
          <ac:picMkLst>
            <pc:docMk/>
            <pc:sldMk cId="649522474" sldId="277"/>
            <ac:picMk id="18" creationId="{93B07B7A-8D66-2818-93D3-8ACA386A2195}"/>
          </ac:picMkLst>
        </pc:picChg>
        <pc:picChg chg="add mod">
          <ac:chgData name="Furtado Jr, Ovande" userId="b341adb5-6ce8-4cbc-8da3-f860f23aab97" providerId="ADAL" clId="{AB6E3E55-442F-3F46-8E3C-42C00F632AAE}" dt="2024-01-31T00:15:21.814" v="328"/>
          <ac:picMkLst>
            <pc:docMk/>
            <pc:sldMk cId="649522474" sldId="277"/>
            <ac:picMk id="22" creationId="{AD1C10F9-6536-48C2-357B-0B49AA99F4B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is an extended introduction to human motor control.</a:t>
            </a:r>
          </a:p>
        </p:txBody>
      </p:sp>
      <p:sp>
        <p:nvSpPr>
          <p:cNvPr id="4" name="Slide Number Placeholder 3"/>
          <p:cNvSpPr>
            <a:spLocks noGrp="1"/>
          </p:cNvSpPr>
          <p:nvPr>
            <p:ph type="sldNum" sz="quarter" idx="5"/>
          </p:nvPr>
        </p:nvSpPr>
        <p:spPr/>
        <p:txBody>
          <a:bodyPr/>
          <a:lstStyle/>
          <a:p>
            <a:fld id="{18BDFEC3-8487-43E8-A154-7C12CBC1FFF2}" type="slidenum">
              <a:rPr lang="en-US" smtClean="0"/>
              <a:t>1</a:t>
            </a:fld>
            <a:endParaRPr lang="en-US"/>
          </a:p>
        </p:txBody>
      </p:sp>
    </p:spTree>
    <p:extLst>
      <p:ext uri="{BB962C8B-B14F-4D97-AF65-F5344CB8AC3E}">
        <p14:creationId xmlns:p14="http://schemas.microsoft.com/office/powerpoint/2010/main" val="323702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you ever wondered how researchers analyze and interpret the movements of the human body? Well, the field of motor control has a secret weapon - statistics! Statistical methods provide a powerful set of tools for researchers to dig deep into the complexity of human movement. They help identify patterns and variability in motor performance data, and reveal insights into the underlying mechanisms of human motion. From investigating the development of fine motor skills in children, to exploring the impact of aging and neurological disorders on mobility, statistical analysis is a crucial factor in advancing our understanding of human motor behavior. So, let's give a round of applause to those statistical methods that are helping us unravel the mysteries of human movement!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Isn't it fascinating how our brain manages to control our movements with such precision and accuracy? Cognitive science can help us delve deeper into the intricate workings of the human mind and unravel the complexities of the decision-making and problem-solving mechanisms involved in executing motor tasks. It's truly remarkable how our brain can perform such complex tasks with ease and efficiency. Want to learn more about this fascinating field of study? Keep reading!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someone who's interested in the field of motor control, you know that effective communication through language is key. Whether you're reading up on the latest theories or trying to apply your knowledge in practice, language plays a huge role. From the foundational concepts to the real-world applications, it's all about being able to convey your ideas in a way that others can understand.</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you know about the Turing Test? It's a fascinating benchmark used in the field of motor control, where robots are evaluated based on their ability to imitate human movements. This test is crucial in determining the intersection where robotics and artificial intelligence (AI) meet and compliment each other. The results of this test can offer valuable insights into the capabilities of robots and the potential for further advancements in this field. It's amazing to see how far we've come in developing robots that can mimic human movements and the possibilities for the future are endless!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you ever noticed how some products or systems just seem to "get" you? They're easy to use, intuitive, and feel like they were designed with your needs in mind. That's no accident - it's the work of human factors! It's a fascinating field that studies how humans interact with their environment and uses that knowledge to create interfaces and designs that are comfortable, efficient, and safe. By optimizing products and systems to minimize errors and enhance performance, “human factors” helps make our lives easier and more enjoyable.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you ever wondered how animals move so gracefully and effortlessly? Well, animal research can give us some incredible insights into the fundamental mechanisms that control movement. By studying the way animals move, we can gain a better understanding of human motor control and how it works. It's amazing how much we can learn from the animal kingdom! Through this research, we can explore the intricacies of basic motor functions and gain a deeper appreciation for the complexity of the human body. And the best part? This knowledge can help us develop more effective treatments and therapies for a variety of motor-related disorders and injuries. Pretty fascinating stuff, don't you think?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you know that the field of neuroscience plays a crucial role in understanding the complex connection between our nervous system and movement? It's fascinating how it dives deep into the dynamics of our brain-muscle interactions and unlocks the secrets of how we control our bodily movements. There's so much to learn and discover in this exciting field!</a:t>
            </a:r>
          </a:p>
        </p:txBody>
      </p:sp>
      <p:sp>
        <p:nvSpPr>
          <p:cNvPr id="4" name="Slide Number Placeholder 3"/>
          <p:cNvSpPr>
            <a:spLocks noGrp="1"/>
          </p:cNvSpPr>
          <p:nvPr>
            <p:ph type="sldNum" sz="quarter" idx="5"/>
          </p:nvPr>
        </p:nvSpPr>
        <p:spPr/>
        <p:txBody>
          <a:bodyPr/>
          <a:lstStyle/>
          <a:p>
            <a:fld id="{18BDFEC3-8487-43E8-A154-7C12CBC1FFF2}" type="slidenum">
              <a:rPr lang="en-US" smtClean="0"/>
              <a:t>16</a:t>
            </a:fld>
            <a:endParaRPr lang="en-US"/>
          </a:p>
        </p:txBody>
      </p:sp>
    </p:spTree>
    <p:extLst>
      <p:ext uri="{BB962C8B-B14F-4D97-AF65-F5344CB8AC3E}">
        <p14:creationId xmlns:p14="http://schemas.microsoft.com/office/powerpoint/2010/main" val="188184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you know that when it comes to motor tasks, the ability to make real-time adjustments and adapt to changes is just as important as having a solid plan or strategy? According to Marr's procedural level analysis, these tasks rely heavily on dynamic processes that require quick thinking and on-the-spot adjustments. This means that being able to modify your plan as needed is crucial for successfully executing motor tasks. So, the next time you're faced with a motor task, remember to stay flexible and be ready to adapt on the fly!</a:t>
            </a:r>
          </a:p>
        </p:txBody>
      </p:sp>
      <p:sp>
        <p:nvSpPr>
          <p:cNvPr id="4" name="Slide Number Placeholder 3"/>
          <p:cNvSpPr>
            <a:spLocks noGrp="1"/>
          </p:cNvSpPr>
          <p:nvPr>
            <p:ph type="sldNum" sz="quarter" idx="5"/>
          </p:nvPr>
        </p:nvSpPr>
        <p:spPr/>
        <p:txBody>
          <a:bodyPr/>
          <a:lstStyle/>
          <a:p>
            <a:fld id="{18BDFEC3-8487-43E8-A154-7C12CBC1FFF2}" type="slidenum">
              <a:rPr lang="en-US" smtClean="0"/>
              <a:t>17</a:t>
            </a:fld>
            <a:endParaRPr lang="en-US"/>
          </a:p>
        </p:txBody>
      </p:sp>
    </p:spTree>
    <p:extLst>
      <p:ext uri="{BB962C8B-B14F-4D97-AF65-F5344CB8AC3E}">
        <p14:creationId xmlns:p14="http://schemas.microsoft.com/office/powerpoint/2010/main" val="2810119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Engineering is a fascinating field that has revolutionized the world of motor control research. Thanks to the relentless pursuit of innovation and the use of problem-solving techniques, engineers have made significant strides in developing assistive technologies that greatly benefit individuals with physical disabilities. By combining the principles of biomechanics, electrical engineering, and computer science, engineers have created some truly groundbreaking solutions that have transformed the lives of people with disabilities. It's amazing to see how cutting-edge technology is being used to make the world a more inclusive and accessible place.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want to prove that you truly understand motor control, you've got to be able to apply your knowledge to the real world. That means simulating motor tasks and showing off your skills in executing them. This is all about proving that you can take what you know in theory and make it work in practice. And trust me, this is a skill that's in high demand in many fields that involve motor control. So, don't just learn the theory - put it into action and show the world what you're made of!</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you ever considered how complex and amazing the human body is when it comes to movement? The field of human motor control is dedicated to understanding the intricate mechanisms involved in how we move. Researchers use various scientific methods and approaches to gain a holistic understanding of everything from the smallest muscle movements to the larger-scale coordination of our limbs. It's fascinating stuff!</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you curious about the science behind how we move our bodies? If so, you'll find the study of motor control fascinating! This multidisciplinary field brings together a variety of scientific disciplines and research methods to help us understand the intricate mechanisms that govern movement. Motor control researchers explore the complex interactions between our nervous systems, muscles, and other physiological and biomechanical factors that determine how we plan, execute, and regulate our movements. By uncovering the secrets of motor control, we can gain new insights into how we learn, adapt, and refine our movements, and how we can enhance our physical performance in various situations.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you know that every time we perform a physical action, there's always a certain degree of variability involved? Yes, it's true! Imperfections in our movements cause inherent variability in our motor performance. But that's not necessarily a bad thing. In fact, this variability can tell us a lot about our skill level and the factors that influence our actions. It's like a window into the complexities of human performance, revealing the nuances that make us unique.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field of human motor control is a perfect example of how interdisciplinary research can bring significant benefits. It involves insights from engineering, neuroscience, and cognitive science, among other fields, </a:t>
            </a:r>
            <a:r>
              <a:rPr lang="en-US"/>
              <a:t>to better understand </a:t>
            </a:r>
            <a:r>
              <a:rPr lang="en-US" dirty="0"/>
              <a:t>how humans control their movements. The practical implications of this research are numerous and far-reaching, influencing fields such as robotics, therapeutic interventions, and ergonomic design. The ever-evolving nature of this discipline highlights the importance of continued research and collaborative efforts.</a:t>
            </a:r>
          </a:p>
        </p:txBody>
      </p:sp>
      <p:sp>
        <p:nvSpPr>
          <p:cNvPr id="4" name="Slide Number Placeholder 3"/>
          <p:cNvSpPr>
            <a:spLocks noGrp="1"/>
          </p:cNvSpPr>
          <p:nvPr>
            <p:ph type="sldNum" sz="quarter" idx="5"/>
          </p:nvPr>
        </p:nvSpPr>
        <p:spPr/>
        <p:txBody>
          <a:bodyPr/>
          <a:lstStyle/>
          <a:p>
            <a:fld id="{18BDFEC3-8487-43E8-A154-7C12CBC1FFF2}" type="slidenum">
              <a:rPr lang="en-US" smtClean="0"/>
              <a:t>22</a:t>
            </a:fld>
            <a:endParaRPr lang="en-US"/>
          </a:p>
        </p:txBody>
      </p:sp>
    </p:spTree>
    <p:extLst>
      <p:ext uri="{BB962C8B-B14F-4D97-AF65-F5344CB8AC3E}">
        <p14:creationId xmlns:p14="http://schemas.microsoft.com/office/powerpoint/2010/main" val="39880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you know that engineers play a crucial role in motor control research? They utilize their skills to design tools, create models, and develop sophisticated systems that help us understand how the human body moves. Their contributions have paved the way for innovative solutions that enhance human health and well-being. It's astounding to consider how much we owe to these brilliant minds dedicated to improving the world through their work.</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you ever wondered how your brain processes movement and coordinates your body's actions? Well, researchers have been investigating this complex process using mathematical and computational models! By breaking down motor functions into their component parts, they're getting closer to unraveling the secrets of movement control and coordination. This type of analysis is incredibly important and has led to groundbreaking discoveries in fields like neurology and robotics. It's truly amazing how much we can learn from studying the inner workings of our bodies!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you ever noticed how different people can move in such unique and interesting ways? It's fascinating to see the diverse range of physical movements that humans are capable of. This natural variability shows just how adaptable and versatile we are when it comes to our actions. Plus, it gives us some pretty valuable insights into the effectiveness and efficiency of our motor control systems. Don't you think that's amazing?</a:t>
            </a:r>
          </a:p>
        </p:txBody>
      </p:sp>
      <p:sp>
        <p:nvSpPr>
          <p:cNvPr id="4" name="Slide Number Placeholder 3"/>
          <p:cNvSpPr>
            <a:spLocks noGrp="1"/>
          </p:cNvSpPr>
          <p:nvPr>
            <p:ph type="sldNum" sz="quarter" idx="5"/>
          </p:nvPr>
        </p:nvSpPr>
        <p:spPr/>
        <p:txBody>
          <a:bodyPr/>
          <a:lstStyle/>
          <a:p>
            <a:fld id="{18BDFEC3-8487-43E8-A154-7C12CBC1FFF2}" type="slidenum">
              <a:rPr lang="en-US" smtClean="0"/>
              <a:t>5</a:t>
            </a:fld>
            <a:endParaRPr lang="en-US"/>
          </a:p>
        </p:txBody>
      </p:sp>
    </p:spTree>
    <p:extLst>
      <p:ext uri="{BB962C8B-B14F-4D97-AF65-F5344CB8AC3E}">
        <p14:creationId xmlns:p14="http://schemas.microsoft.com/office/powerpoint/2010/main" val="7793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you ever wondered how you are able to perform complex motor tasks with such ease and precision? Well, according to Marr's concept of the procedural level, it all comes down to a set of intricate processes and cognitive states that are involved in the real-time execution of motor skills. This approach shines a light on the dynamic nature of motor control and underscores the underlying mechanisms that enable you to move with agility and grace. So next time you effortlessly execute a motor task, you can thank the power of your procedural level!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you know that physics has a lot to do with how our bodies move? It's true! By applying physical principles, we can gain a deeper understanding of the biomechanics involved in controlling our movements. This knowledge is key to improving our skills and performing complex movements more effectively. So if you want to master a new physical activity, understanding the fundamental aspects of motor skill development is essential!</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Have you ever wondered about the secret behind our body's ability to perform intricate motor tasks easily and precisely? Let me tell you, it all comes down to the implementation level - the fascinating world of physical and biological mechanisms that govern our movements. This level of analysis explores the complex interplay between our musculoskeletal system, nervous system, and other biological factors that contribute to our ability to execute motor activities flawlessly. It's a fascinating subject that delves into the very essence of how our bodies work.</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you know that studying movement disorders can have a significant impact on advancing motor control research? It's fascinating to learn how abnormal motor functions occur and what potential treatments could be effective in treating them. Delving deeply into the mechanisms behind these disorders can help scientists develop new therapies and improve the quality of life for those who are affected by these conditions. It's truly amazing to see how research in this field is making a real difference in the lives of people with movement disorders.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1/11/25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39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42996" y="3200874"/>
            <a:ext cx="3604497" cy="972836"/>
          </a:xfrm>
        </p:spPr>
        <p:txBody>
          <a:bodyPr anchor="t">
            <a:normAutofit/>
          </a:bodyPr>
          <a:lstStyle/>
          <a:p>
            <a:pPr marL="0" lvl="0" indent="0" algn="l">
              <a:lnSpc>
                <a:spcPct val="90000"/>
              </a:lnSpc>
              <a:buNone/>
            </a:pPr>
            <a:r>
              <a:rPr lang="en-US" sz="3000">
                <a:solidFill>
                  <a:schemeClr val="tx2"/>
                </a:solidFill>
              </a:rPr>
              <a:t>Human Motor Control</a:t>
            </a:r>
          </a:p>
        </p:txBody>
      </p:sp>
      <p:sp>
        <p:nvSpPr>
          <p:cNvPr id="3" name="Subtitle 2"/>
          <p:cNvSpPr>
            <a:spLocks noGrp="1"/>
          </p:cNvSpPr>
          <p:nvPr>
            <p:ph type="subTitle" idx="1"/>
          </p:nvPr>
        </p:nvSpPr>
        <p:spPr>
          <a:xfrm>
            <a:off x="4943224" y="2571749"/>
            <a:ext cx="3604268" cy="629123"/>
          </a:xfrm>
        </p:spPr>
        <p:txBody>
          <a:bodyPr anchor="b">
            <a:normAutofit/>
          </a:bodyPr>
          <a:lstStyle/>
          <a:p>
            <a:pPr marL="0" lvl="0" indent="0" algn="l">
              <a:lnSpc>
                <a:spcPct val="90000"/>
              </a:lnSpc>
              <a:buNone/>
            </a:pPr>
            <a:r>
              <a:rPr lang="en-US" sz="1300" dirty="0">
                <a:solidFill>
                  <a:schemeClr val="tx2"/>
                </a:solidFill>
              </a:rPr>
              <a:t>An Extended Introduction</a:t>
            </a:r>
            <a:br>
              <a:rPr lang="en-US" sz="1300" dirty="0">
                <a:solidFill>
                  <a:schemeClr val="tx2"/>
                </a:solidFill>
              </a:rPr>
            </a:br>
            <a:br>
              <a:rPr lang="en-US" sz="1300" dirty="0">
                <a:solidFill>
                  <a:schemeClr val="tx2"/>
                </a:solidFill>
              </a:rPr>
            </a:br>
            <a:r>
              <a:rPr lang="en-US" sz="1300" dirty="0">
                <a:solidFill>
                  <a:schemeClr val="tx2"/>
                </a:solidFill>
              </a:rPr>
              <a:t>Ovande Furtado Jr</a:t>
            </a:r>
          </a:p>
        </p:txBody>
      </p:sp>
      <p:pic>
        <p:nvPicPr>
          <p:cNvPr id="8" name="Graphic 7" descr="Run">
            <a:extLst>
              <a:ext uri="{FF2B5EF4-FFF2-40B4-BE49-F238E27FC236}">
                <a16:creationId xmlns:a16="http://schemas.microsoft.com/office/drawing/2014/main" id="{21EC61E3-924A-71D9-0DF3-AAF5C57453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352" y="1361489"/>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4482"/>
            <a:ext cx="4679005" cy="5147982"/>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p:cNvSpPr>
            <a:spLocks noGrp="1"/>
          </p:cNvSpPr>
          <p:nvPr>
            <p:ph type="dt" sz="half" idx="10"/>
          </p:nvPr>
        </p:nvSpPr>
        <p:spPr>
          <a:xfrm>
            <a:off x="603504" y="4767262"/>
            <a:ext cx="2057400" cy="273844"/>
          </a:xfrm>
        </p:spPr>
        <p:txBody>
          <a:bodyPr>
            <a:normAutofit/>
          </a:bodyPr>
          <a:lstStyle/>
          <a:p>
            <a:pPr marL="0" lvl="0" indent="0">
              <a:spcAft>
                <a:spcPts val="600"/>
              </a:spcAft>
              <a:buNone/>
            </a:pPr>
            <a:r>
              <a:t>2024-01-30</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878"/>
    </mc:Choice>
    <mc:Fallback xmlns="">
      <p:transition spd="slow" advTm="68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Contribution of Statistics</a:t>
            </a:r>
          </a:p>
        </p:txBody>
      </p:sp>
      <p:sp>
        <p:nvSpPr>
          <p:cNvPr id="7" name="Content Placeholder 6">
            <a:extLst>
              <a:ext uri="{FF2B5EF4-FFF2-40B4-BE49-F238E27FC236}">
                <a16:creationId xmlns:a16="http://schemas.microsoft.com/office/drawing/2014/main" id="{3C1FD14E-A6A4-E86A-276F-01F6C34C92AC}"/>
              </a:ext>
            </a:extLst>
          </p:cNvPr>
          <p:cNvSpPr>
            <a:spLocks noGrp="1"/>
          </p:cNvSpPr>
          <p:nvPr>
            <p:ph idx="1"/>
          </p:nvPr>
        </p:nvSpPr>
        <p:spPr>
          <a:xfrm>
            <a:off x="457200" y="1200151"/>
            <a:ext cx="8229600" cy="1182336"/>
          </a:xfrm>
        </p:spPr>
        <p:txBody>
          <a:bodyPr/>
          <a:lstStyle/>
          <a:p>
            <a:r>
              <a:rPr lang="en-US" dirty="0"/>
              <a:t>Analysis of data variability and trends in motor control</a:t>
            </a:r>
          </a:p>
          <a:p>
            <a:r>
              <a:rPr lang="en-US" dirty="0"/>
              <a:t>Statistical methods to interpret motor performance</a:t>
            </a:r>
          </a:p>
        </p:txBody>
      </p:sp>
    </p:spTree>
  </p:cSld>
  <p:clrMapOvr>
    <a:masterClrMapping/>
  </p:clrMapOvr>
  <mc:AlternateContent xmlns:mc="http://schemas.openxmlformats.org/markup-compatibility/2006" xmlns:p14="http://schemas.microsoft.com/office/powerpoint/2010/main">
    <mc:Choice Requires="p14">
      <p:transition spd="slow" p14:dur="2000" advTm="79561"/>
    </mc:Choice>
    <mc:Fallback xmlns="">
      <p:transition spd="slow" advTm="795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2800">
                <a:solidFill>
                  <a:srgbClr val="FFFFFF"/>
                </a:solidFill>
              </a:rPr>
              <a:t>Cognitive Science and Software Aspect of Behavior</a:t>
            </a:r>
          </a:p>
        </p:txBody>
      </p:sp>
      <p:sp>
        <p:nvSpPr>
          <p:cNvPr id="8" name="Content Placeholder 7">
            <a:extLst>
              <a:ext uri="{FF2B5EF4-FFF2-40B4-BE49-F238E27FC236}">
                <a16:creationId xmlns:a16="http://schemas.microsoft.com/office/drawing/2014/main" id="{8C3BFD4D-E4B7-47DB-F92E-6ADDDEF1B5D2}"/>
              </a:ext>
            </a:extLst>
          </p:cNvPr>
          <p:cNvSpPr>
            <a:spLocks noGrp="1"/>
          </p:cNvSpPr>
          <p:nvPr>
            <p:ph idx="1"/>
          </p:nvPr>
        </p:nvSpPr>
        <p:spPr>
          <a:xfrm>
            <a:off x="457200" y="1200151"/>
            <a:ext cx="8229600" cy="1371599"/>
          </a:xfrm>
        </p:spPr>
        <p:txBody>
          <a:bodyPr/>
          <a:lstStyle/>
          <a:p>
            <a:r>
              <a:rPr lang="en-US" dirty="0"/>
              <a:t>Understanding cognitive processes in motor tasks</a:t>
            </a:r>
          </a:p>
          <a:p>
            <a:r>
              <a:rPr lang="en-US" dirty="0"/>
              <a:t>Relation to decision-making and problem-solving in movement</a:t>
            </a:r>
          </a:p>
        </p:txBody>
      </p:sp>
    </p:spTree>
  </p:cSld>
  <p:clrMapOvr>
    <a:masterClrMapping/>
  </p:clrMapOvr>
  <mc:AlternateContent xmlns:mc="http://schemas.openxmlformats.org/markup-compatibility/2006" xmlns:p14="http://schemas.microsoft.com/office/powerpoint/2010/main">
    <mc:Choice Requires="p14">
      <p:transition spd="slow" p14:dur="2000" advTm="52393"/>
    </mc:Choice>
    <mc:Fallback xmlns="">
      <p:transition spd="slow" advTm="5239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Expression of Knowledge in Motor Control</a:t>
            </a:r>
          </a:p>
        </p:txBody>
      </p:sp>
      <p:sp>
        <p:nvSpPr>
          <p:cNvPr id="5" name="Content Placeholder 4">
            <a:extLst>
              <a:ext uri="{FF2B5EF4-FFF2-40B4-BE49-F238E27FC236}">
                <a16:creationId xmlns:a16="http://schemas.microsoft.com/office/drawing/2014/main" id="{FED5EFE7-58D9-254C-5756-AF10975C9691}"/>
              </a:ext>
            </a:extLst>
          </p:cNvPr>
          <p:cNvSpPr>
            <a:spLocks noGrp="1"/>
          </p:cNvSpPr>
          <p:nvPr>
            <p:ph idx="1"/>
          </p:nvPr>
        </p:nvSpPr>
        <p:spPr>
          <a:xfrm>
            <a:off x="457200" y="1495143"/>
            <a:ext cx="8229600" cy="1182336"/>
          </a:xfrm>
        </p:spPr>
        <p:txBody>
          <a:bodyPr/>
          <a:lstStyle/>
          <a:p>
            <a:r>
              <a:rPr lang="en-US" dirty="0"/>
              <a:t>Verbal and written communication of concepts</a:t>
            </a:r>
          </a:p>
          <a:p>
            <a:r>
              <a:rPr lang="en-US" dirty="0"/>
              <a:t>Theoretical and practical aspects of motor skills</a:t>
            </a:r>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41086"/>
    </mc:Choice>
    <mc:Fallback xmlns="">
      <p:transition spd="slow" advTm="4108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Turing Test and Motor Control</a:t>
            </a:r>
          </a:p>
        </p:txBody>
      </p:sp>
      <p:sp>
        <p:nvSpPr>
          <p:cNvPr id="7" name="Content Placeholder 6">
            <a:extLst>
              <a:ext uri="{FF2B5EF4-FFF2-40B4-BE49-F238E27FC236}">
                <a16:creationId xmlns:a16="http://schemas.microsoft.com/office/drawing/2014/main" id="{F6276FE4-04E8-5ED5-C0E7-2200CC2793A6}"/>
              </a:ext>
            </a:extLst>
          </p:cNvPr>
          <p:cNvSpPr>
            <a:spLocks noGrp="1"/>
          </p:cNvSpPr>
          <p:nvPr>
            <p:ph idx="1"/>
          </p:nvPr>
        </p:nvSpPr>
        <p:spPr>
          <a:xfrm>
            <a:off x="457200" y="1200151"/>
            <a:ext cx="8229600" cy="1182336"/>
          </a:xfrm>
        </p:spPr>
        <p:txBody>
          <a:bodyPr/>
          <a:lstStyle/>
          <a:p>
            <a:r>
              <a:rPr lang="en-US" dirty="0"/>
              <a:t>Assessment of robot movements compared to humans</a:t>
            </a:r>
          </a:p>
          <a:p>
            <a:r>
              <a:rPr lang="en-US" dirty="0"/>
              <a:t>Implications for artificial intelligence and robotics</a:t>
            </a:r>
          </a:p>
        </p:txBody>
      </p:sp>
    </p:spTree>
  </p:cSld>
  <p:clrMapOvr>
    <a:masterClrMapping/>
  </p:clrMapOvr>
  <mc:AlternateContent xmlns:mc="http://schemas.openxmlformats.org/markup-compatibility/2006" xmlns:p14="http://schemas.microsoft.com/office/powerpoint/2010/main">
    <mc:Choice Requires="p14">
      <p:transition spd="slow" p14:dur="2000" advTm="59892"/>
    </mc:Choice>
    <mc:Fallback xmlns="">
      <p:transition spd="slow" advTm="5989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Human Factors Focus</a:t>
            </a:r>
          </a:p>
        </p:txBody>
      </p:sp>
      <p:sp>
        <p:nvSpPr>
          <p:cNvPr id="7" name="Content Placeholder 6">
            <a:extLst>
              <a:ext uri="{FF2B5EF4-FFF2-40B4-BE49-F238E27FC236}">
                <a16:creationId xmlns:a16="http://schemas.microsoft.com/office/drawing/2014/main" id="{A2031A40-7DC5-0791-1705-EF176F8662E2}"/>
              </a:ext>
            </a:extLst>
          </p:cNvPr>
          <p:cNvSpPr>
            <a:spLocks noGrp="1"/>
          </p:cNvSpPr>
          <p:nvPr>
            <p:ph idx="1"/>
          </p:nvPr>
        </p:nvSpPr>
        <p:spPr>
          <a:xfrm>
            <a:off x="457200" y="1639063"/>
            <a:ext cx="8229600" cy="1182336"/>
          </a:xfrm>
        </p:spPr>
        <p:txBody>
          <a:bodyPr/>
          <a:lstStyle/>
          <a:p>
            <a:r>
              <a:rPr lang="en-US" dirty="0"/>
              <a:t>Designing ergonomic and user-friendly interfaces</a:t>
            </a:r>
          </a:p>
          <a:p>
            <a:r>
              <a:rPr lang="en-US" dirty="0"/>
              <a:t>Application in workspace and tool design</a:t>
            </a:r>
          </a:p>
        </p:txBody>
      </p:sp>
    </p:spTree>
  </p:cSld>
  <p:clrMapOvr>
    <a:masterClrMapping/>
  </p:clrMapOvr>
  <mc:AlternateContent xmlns:mc="http://schemas.openxmlformats.org/markup-compatibility/2006" xmlns:p14="http://schemas.microsoft.com/office/powerpoint/2010/main">
    <mc:Choice Requires="p14">
      <p:transition spd="slow" p14:dur="2000" advTm="62313"/>
    </mc:Choice>
    <mc:Fallback xmlns="">
      <p:transition spd="slow" advTm="6231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Importance of Animal Research</a:t>
            </a:r>
          </a:p>
        </p:txBody>
      </p:sp>
      <p:sp>
        <p:nvSpPr>
          <p:cNvPr id="8" name="Content Placeholder 7">
            <a:extLst>
              <a:ext uri="{FF2B5EF4-FFF2-40B4-BE49-F238E27FC236}">
                <a16:creationId xmlns:a16="http://schemas.microsoft.com/office/drawing/2014/main" id="{21EBEDED-F417-62E5-2A35-608540B4DC4B}"/>
              </a:ext>
            </a:extLst>
          </p:cNvPr>
          <p:cNvSpPr>
            <a:spLocks noGrp="1"/>
          </p:cNvSpPr>
          <p:nvPr>
            <p:ph idx="1"/>
          </p:nvPr>
        </p:nvSpPr>
        <p:spPr>
          <a:xfrm>
            <a:off x="457200" y="1200151"/>
            <a:ext cx="8229600" cy="1182336"/>
          </a:xfrm>
        </p:spPr>
        <p:txBody>
          <a:bodyPr/>
          <a:lstStyle/>
          <a:p>
            <a:r>
              <a:rPr lang="en-US" dirty="0"/>
              <a:t>Comparative studies between animals and humans</a:t>
            </a:r>
          </a:p>
          <a:p>
            <a:r>
              <a:rPr lang="en-US" dirty="0"/>
              <a:t>Insights into basic motor mechanisms</a:t>
            </a:r>
          </a:p>
        </p:txBody>
      </p:sp>
    </p:spTree>
  </p:cSld>
  <p:clrMapOvr>
    <a:masterClrMapping/>
  </p:clrMapOvr>
  <mc:AlternateContent xmlns:mc="http://schemas.openxmlformats.org/markup-compatibility/2006" xmlns:p14="http://schemas.microsoft.com/office/powerpoint/2010/main">
    <mc:Choice Requires="p14">
      <p:transition spd="slow" p14:dur="2000" advTm="68585"/>
    </mc:Choice>
    <mc:Fallback xmlns="">
      <p:transition spd="slow" advTm="6858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B59A-8B2B-9F4D-1979-2AC6BBD58D70}"/>
              </a:ext>
            </a:extLst>
          </p:cNvPr>
          <p:cNvSpPr>
            <a:spLocks noGrp="1"/>
          </p:cNvSpPr>
          <p:nvPr>
            <p:ph type="title"/>
          </p:nvPr>
        </p:nvSpPr>
        <p:spPr/>
        <p:txBody>
          <a:bodyPr/>
          <a:lstStyle/>
          <a:p>
            <a:r>
              <a:rPr lang="en-US" sz="3200" dirty="0"/>
              <a:t>Neuroscience in Motor Control</a:t>
            </a:r>
            <a:endParaRPr lang="en-US" dirty="0"/>
          </a:p>
        </p:txBody>
      </p:sp>
      <p:sp>
        <p:nvSpPr>
          <p:cNvPr id="3" name="Content Placeholder 2">
            <a:extLst>
              <a:ext uri="{FF2B5EF4-FFF2-40B4-BE49-F238E27FC236}">
                <a16:creationId xmlns:a16="http://schemas.microsoft.com/office/drawing/2014/main" id="{8DED39E5-9678-AAEB-16F9-B19C74C84E7A}"/>
              </a:ext>
            </a:extLst>
          </p:cNvPr>
          <p:cNvSpPr>
            <a:spLocks noGrp="1"/>
          </p:cNvSpPr>
          <p:nvPr>
            <p:ph idx="1"/>
          </p:nvPr>
        </p:nvSpPr>
        <p:spPr>
          <a:xfrm>
            <a:off x="457200" y="1200151"/>
            <a:ext cx="8229600" cy="1104137"/>
          </a:xfrm>
        </p:spPr>
        <p:txBody>
          <a:bodyPr/>
          <a:lstStyle/>
          <a:p>
            <a:pPr lvl="0"/>
            <a:r>
              <a:rPr lang="en-US" sz="2400" dirty="0"/>
              <a:t>Examination of the nervous system’s role in movement</a:t>
            </a:r>
          </a:p>
          <a:p>
            <a:pPr lvl="0"/>
            <a:r>
              <a:rPr lang="en-US" sz="2400" dirty="0"/>
              <a:t>Brain-muscle interaction and control pathways</a:t>
            </a:r>
          </a:p>
        </p:txBody>
      </p:sp>
    </p:spTree>
    <p:extLst>
      <p:ext uri="{BB962C8B-B14F-4D97-AF65-F5344CB8AC3E}">
        <p14:creationId xmlns:p14="http://schemas.microsoft.com/office/powerpoint/2010/main" val="245146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914A-62C9-A998-FE98-2CF6422FAAB9}"/>
              </a:ext>
            </a:extLst>
          </p:cNvPr>
          <p:cNvSpPr>
            <a:spLocks noGrp="1"/>
          </p:cNvSpPr>
          <p:nvPr>
            <p:ph type="title"/>
          </p:nvPr>
        </p:nvSpPr>
        <p:spPr/>
        <p:txBody>
          <a:bodyPr/>
          <a:lstStyle/>
          <a:p>
            <a:r>
              <a:rPr lang="en-US" sz="3600" dirty="0"/>
              <a:t>Procedural Level in Marr’s Analysis</a:t>
            </a:r>
            <a:endParaRPr lang="en-US" dirty="0"/>
          </a:p>
        </p:txBody>
      </p:sp>
      <p:sp>
        <p:nvSpPr>
          <p:cNvPr id="3" name="Content Placeholder 2">
            <a:extLst>
              <a:ext uri="{FF2B5EF4-FFF2-40B4-BE49-F238E27FC236}">
                <a16:creationId xmlns:a16="http://schemas.microsoft.com/office/drawing/2014/main" id="{77319987-E2EB-A1EE-3F66-FBA65C014FE3}"/>
              </a:ext>
            </a:extLst>
          </p:cNvPr>
          <p:cNvSpPr>
            <a:spLocks noGrp="1"/>
          </p:cNvSpPr>
          <p:nvPr>
            <p:ph idx="1"/>
          </p:nvPr>
        </p:nvSpPr>
        <p:spPr>
          <a:xfrm>
            <a:off x="457200" y="1200151"/>
            <a:ext cx="8229600" cy="1213865"/>
          </a:xfrm>
        </p:spPr>
        <p:txBody>
          <a:bodyPr/>
          <a:lstStyle/>
          <a:p>
            <a:pPr lvl="0"/>
            <a:r>
              <a:rPr lang="en-US" sz="2400" dirty="0"/>
              <a:t>Emphasis on dynamic processes during motor tasks</a:t>
            </a:r>
          </a:p>
          <a:p>
            <a:pPr lvl="0"/>
            <a:r>
              <a:rPr lang="en-US" sz="2400" dirty="0"/>
              <a:t>Real-time monitoring and adaptation of movements</a:t>
            </a:r>
          </a:p>
        </p:txBody>
      </p:sp>
    </p:spTree>
    <p:extLst>
      <p:ext uri="{BB962C8B-B14F-4D97-AF65-F5344CB8AC3E}">
        <p14:creationId xmlns:p14="http://schemas.microsoft.com/office/powerpoint/2010/main" val="3320315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Engineering’s Contribution</a:t>
            </a:r>
          </a:p>
        </p:txBody>
      </p:sp>
      <p:sp>
        <p:nvSpPr>
          <p:cNvPr id="6" name="Content Placeholder 5">
            <a:extLst>
              <a:ext uri="{FF2B5EF4-FFF2-40B4-BE49-F238E27FC236}">
                <a16:creationId xmlns:a16="http://schemas.microsoft.com/office/drawing/2014/main" id="{3C596423-F8C7-6B3B-2167-205B0931B597}"/>
              </a:ext>
            </a:extLst>
          </p:cNvPr>
          <p:cNvSpPr>
            <a:spLocks noGrp="1"/>
          </p:cNvSpPr>
          <p:nvPr>
            <p:ph idx="1"/>
          </p:nvPr>
        </p:nvSpPr>
        <p:spPr>
          <a:xfrm>
            <a:off x="457200" y="1200151"/>
            <a:ext cx="8229600" cy="1182336"/>
          </a:xfrm>
        </p:spPr>
        <p:txBody>
          <a:bodyPr/>
          <a:lstStyle/>
          <a:p>
            <a:r>
              <a:rPr lang="en-US" dirty="0"/>
              <a:t>Problem-solving approaches in motor control</a:t>
            </a:r>
          </a:p>
          <a:p>
            <a:r>
              <a:rPr lang="en-US" dirty="0"/>
              <a:t>Design and testing of assistive technologies</a:t>
            </a:r>
          </a:p>
        </p:txBody>
      </p:sp>
    </p:spTree>
  </p:cSld>
  <p:clrMapOvr>
    <a:masterClrMapping/>
  </p:clrMapOvr>
  <mc:AlternateContent xmlns:mc="http://schemas.openxmlformats.org/markup-compatibility/2006" xmlns:p14="http://schemas.microsoft.com/office/powerpoint/2010/main">
    <mc:Choice Requires="p14">
      <p:transition spd="slow" p14:dur="2000" advTm="54633"/>
    </mc:Choice>
    <mc:Fallback xmlns="">
      <p:transition spd="slow" advTm="5463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lvl="0"/>
            <a:r>
              <a:rPr lang="en-US" sz="3000">
                <a:solidFill>
                  <a:srgbClr val="FFFFFF"/>
                </a:solidFill>
              </a:rPr>
              <a:t>Demonstrating Understanding in Motor Control</a:t>
            </a:r>
          </a:p>
        </p:txBody>
      </p:sp>
      <p:sp>
        <p:nvSpPr>
          <p:cNvPr id="5" name="Content Placeholder 4">
            <a:extLst>
              <a:ext uri="{FF2B5EF4-FFF2-40B4-BE49-F238E27FC236}">
                <a16:creationId xmlns:a16="http://schemas.microsoft.com/office/drawing/2014/main" id="{02B06639-C9E8-C2A8-35E9-8326FA9C9802}"/>
              </a:ext>
            </a:extLst>
          </p:cNvPr>
          <p:cNvSpPr>
            <a:spLocks noGrp="1"/>
          </p:cNvSpPr>
          <p:nvPr>
            <p:ph idx="1"/>
          </p:nvPr>
        </p:nvSpPr>
        <p:spPr>
          <a:xfrm>
            <a:off x="457200" y="1200151"/>
            <a:ext cx="8229600" cy="1182336"/>
          </a:xfrm>
        </p:spPr>
        <p:txBody>
          <a:bodyPr/>
          <a:lstStyle/>
          <a:p>
            <a:r>
              <a:rPr lang="en-US" dirty="0"/>
              <a:t>Simulation and practical demonstration of motor tasks</a:t>
            </a:r>
          </a:p>
          <a:p>
            <a:r>
              <a:rPr lang="en-US" dirty="0"/>
              <a:t>Application of theoretical knowledge to real-world scenarios</a:t>
            </a:r>
          </a:p>
        </p:txBody>
      </p:sp>
    </p:spTree>
  </p:cSld>
  <p:clrMapOvr>
    <a:masterClrMapping/>
  </p:clrMapOvr>
  <mc:AlternateContent xmlns:mc="http://schemas.openxmlformats.org/markup-compatibility/2006" xmlns:p14="http://schemas.microsoft.com/office/powerpoint/2010/main">
    <mc:Choice Requires="p14">
      <p:transition spd="slow" p14:dur="2000" advTm="46420"/>
    </mc:Choice>
    <mc:Fallback xmlns="">
      <p:transition spd="slow" advTm="4642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Primary Focus of Human Motor Control</a:t>
            </a:r>
          </a:p>
        </p:txBody>
      </p:sp>
      <p:sp>
        <p:nvSpPr>
          <p:cNvPr id="3" name="TextBox 2">
            <a:extLst>
              <a:ext uri="{FF2B5EF4-FFF2-40B4-BE49-F238E27FC236}">
                <a16:creationId xmlns:a16="http://schemas.microsoft.com/office/drawing/2014/main" id="{D7A23984-30DF-590E-D6D1-CFAC5A4FFD9A}"/>
              </a:ext>
            </a:extLst>
          </p:cNvPr>
          <p:cNvSpPr txBox="1"/>
          <p:nvPr/>
        </p:nvSpPr>
        <p:spPr>
          <a:xfrm>
            <a:off x="424206" y="1611984"/>
            <a:ext cx="6922023" cy="646331"/>
          </a:xfrm>
          <a:prstGeom prst="rect">
            <a:avLst/>
          </a:prstGeom>
          <a:noFill/>
        </p:spPr>
        <p:txBody>
          <a:bodyPr wrap="none" rtlCol="0">
            <a:spAutoFit/>
          </a:bodyPr>
          <a:lstStyle/>
          <a:p>
            <a:pPr marL="285750" indent="-285750">
              <a:buFont typeface="Arial" panose="020B0604020202020204" pitchFamily="34" charset="0"/>
              <a:buChar char="•"/>
            </a:pPr>
            <a:r>
              <a:rPr lang="en-US" dirty="0"/>
              <a:t>Emphasis on controlling and understanding human body movements</a:t>
            </a:r>
          </a:p>
          <a:p>
            <a:pPr marL="285750" indent="-285750">
              <a:buFont typeface="Arial" panose="020B0604020202020204" pitchFamily="34" charset="0"/>
              <a:buChar char="•"/>
            </a:pPr>
            <a:r>
              <a:rPr lang="en-US" dirty="0"/>
              <a:t>Integration of various scientific approaches</a:t>
            </a:r>
          </a:p>
        </p:txBody>
      </p:sp>
    </p:spTree>
  </p:cSld>
  <p:clrMapOvr>
    <a:masterClrMapping/>
  </p:clrMapOvr>
  <mc:AlternateContent xmlns:mc="http://schemas.openxmlformats.org/markup-compatibility/2006" xmlns:p14="http://schemas.microsoft.com/office/powerpoint/2010/main">
    <mc:Choice Requires="p14">
      <p:transition spd="slow" p14:dur="2000" advTm="50601"/>
    </mc:Choice>
    <mc:Fallback xmlns="">
      <p:transition spd="slow" advTm="5060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Interdisciplinary Nature of Motor Control Study</a:t>
            </a:r>
          </a:p>
        </p:txBody>
      </p:sp>
      <p:sp>
        <p:nvSpPr>
          <p:cNvPr id="6" name="Content Placeholder 5">
            <a:extLst>
              <a:ext uri="{FF2B5EF4-FFF2-40B4-BE49-F238E27FC236}">
                <a16:creationId xmlns:a16="http://schemas.microsoft.com/office/drawing/2014/main" id="{50F4716C-CC00-CC35-C607-0E64649A7BF0}"/>
              </a:ext>
            </a:extLst>
          </p:cNvPr>
          <p:cNvSpPr>
            <a:spLocks noGrp="1"/>
          </p:cNvSpPr>
          <p:nvPr>
            <p:ph idx="1"/>
          </p:nvPr>
        </p:nvSpPr>
        <p:spPr>
          <a:xfrm>
            <a:off x="457200" y="1200151"/>
            <a:ext cx="8229600" cy="1182336"/>
          </a:xfrm>
        </p:spPr>
        <p:txBody>
          <a:bodyPr/>
          <a:lstStyle/>
          <a:p>
            <a:r>
              <a:rPr lang="en-US" dirty="0"/>
              <a:t>Integration of multiple scientific and academic fields</a:t>
            </a:r>
          </a:p>
          <a:p>
            <a:r>
              <a:rPr lang="en-US" dirty="0"/>
              <a:t>Cross-disciplinary research and application</a:t>
            </a:r>
          </a:p>
        </p:txBody>
      </p:sp>
    </p:spTree>
  </p:cSld>
  <p:clrMapOvr>
    <a:masterClrMapping/>
  </p:clrMapOvr>
  <mc:AlternateContent xmlns:mc="http://schemas.openxmlformats.org/markup-compatibility/2006" xmlns:p14="http://schemas.microsoft.com/office/powerpoint/2010/main">
    <mc:Choice Requires="p14">
      <p:transition spd="slow" p14:dur="2000" advTm="69172"/>
    </mc:Choice>
    <mc:Fallback xmlns="">
      <p:transition spd="slow" advTm="6917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Variability in Motor Performance</a:t>
            </a:r>
          </a:p>
        </p:txBody>
      </p:sp>
      <p:sp>
        <p:nvSpPr>
          <p:cNvPr id="6" name="Content Placeholder 5">
            <a:extLst>
              <a:ext uri="{FF2B5EF4-FFF2-40B4-BE49-F238E27FC236}">
                <a16:creationId xmlns:a16="http://schemas.microsoft.com/office/drawing/2014/main" id="{56B3A6BD-A1E6-791A-2005-F626AA5F463D}"/>
              </a:ext>
            </a:extLst>
          </p:cNvPr>
          <p:cNvSpPr>
            <a:spLocks noGrp="1"/>
          </p:cNvSpPr>
          <p:nvPr>
            <p:ph idx="1"/>
          </p:nvPr>
        </p:nvSpPr>
        <p:spPr>
          <a:xfrm>
            <a:off x="457200" y="1200151"/>
            <a:ext cx="8229600" cy="1182336"/>
          </a:xfrm>
        </p:spPr>
        <p:txBody>
          <a:bodyPr/>
          <a:lstStyle/>
          <a:p>
            <a:r>
              <a:rPr lang="en-US" dirty="0"/>
              <a:t>Indication of human performance’s inherent imperfection</a:t>
            </a:r>
          </a:p>
          <a:p>
            <a:r>
              <a:rPr lang="en-US" dirty="0"/>
              <a:t>Factors influencing variability and skill level</a:t>
            </a:r>
          </a:p>
        </p:txBody>
      </p:sp>
    </p:spTree>
  </p:cSld>
  <p:clrMapOvr>
    <a:masterClrMapping/>
  </p:clrMapOvr>
  <mc:AlternateContent xmlns:mc="http://schemas.openxmlformats.org/markup-compatibility/2006" xmlns:p14="http://schemas.microsoft.com/office/powerpoint/2010/main">
    <mc:Choice Requires="p14">
      <p:transition spd="slow" p14:dur="2000" advTm="52276"/>
    </mc:Choice>
    <mc:Fallback xmlns="">
      <p:transition spd="slow" advTm="5227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C165-98D8-812B-F51A-D5DE179F04D0}"/>
              </a:ext>
            </a:extLst>
          </p:cNvPr>
          <p:cNvSpPr>
            <a:spLocks noGrp="1"/>
          </p:cNvSpPr>
          <p:nvPr>
            <p:ph type="title"/>
          </p:nvPr>
        </p:nvSpPr>
        <p:spPr>
          <a:xfrm>
            <a:off x="457200" y="205979"/>
            <a:ext cx="3986784" cy="857250"/>
          </a:xfrm>
        </p:spPr>
        <p:txBody>
          <a:bodyPr/>
          <a:lstStyle/>
          <a:p>
            <a:r>
              <a:rPr lang="en-US" dirty="0"/>
              <a:t>Conclusion</a:t>
            </a:r>
          </a:p>
        </p:txBody>
      </p:sp>
      <p:sp>
        <p:nvSpPr>
          <p:cNvPr id="3" name="Content Placeholder 2">
            <a:extLst>
              <a:ext uri="{FF2B5EF4-FFF2-40B4-BE49-F238E27FC236}">
                <a16:creationId xmlns:a16="http://schemas.microsoft.com/office/drawing/2014/main" id="{99781675-DECE-BC4E-CC59-D47446DDFB14}"/>
              </a:ext>
            </a:extLst>
          </p:cNvPr>
          <p:cNvSpPr>
            <a:spLocks noGrp="1"/>
          </p:cNvSpPr>
          <p:nvPr>
            <p:ph idx="1"/>
          </p:nvPr>
        </p:nvSpPr>
        <p:spPr>
          <a:xfrm>
            <a:off x="457200" y="1200151"/>
            <a:ext cx="7913802" cy="3394472"/>
          </a:xfrm>
        </p:spPr>
        <p:txBody>
          <a:bodyPr>
            <a:normAutofit fontScale="85000" lnSpcReduction="10000"/>
          </a:bodyPr>
          <a:lstStyle/>
          <a:p>
            <a:r>
              <a:rPr lang="en-US" dirty="0"/>
              <a:t>Integration of diverse scientific disciplines enriches our understanding of human motor control.</a:t>
            </a:r>
          </a:p>
          <a:p>
            <a:r>
              <a:rPr lang="en-US" dirty="0"/>
              <a:t>Engineering, neuroscience, and cognitive science offer unique perspectives and methodologies.</a:t>
            </a:r>
          </a:p>
          <a:p>
            <a:r>
              <a:rPr lang="en-US" dirty="0"/>
              <a:t>Real-time analysis and computational models are crucial for understanding and simulating motor tasks.</a:t>
            </a:r>
          </a:p>
          <a:p>
            <a:r>
              <a:rPr lang="en-US" dirty="0"/>
              <a:t>The study of motor control is not only theoretical but also has practical applications in areas like robotics, medicine, and ergonomic design.</a:t>
            </a:r>
          </a:p>
          <a:p>
            <a:r>
              <a:rPr lang="en-US" dirty="0"/>
              <a:t>Future research and interdisciplinary collaboration continue to be vital for advancements in understanding and enhancing human motor performance.</a:t>
            </a:r>
          </a:p>
        </p:txBody>
      </p:sp>
    </p:spTree>
    <p:extLst>
      <p:ext uri="{BB962C8B-B14F-4D97-AF65-F5344CB8AC3E}">
        <p14:creationId xmlns:p14="http://schemas.microsoft.com/office/powerpoint/2010/main" val="649522474"/>
      </p:ext>
    </p:extLst>
  </p:cSld>
  <p:clrMapOvr>
    <a:masterClrMapping/>
  </p:clrMapOvr>
  <mc:AlternateContent xmlns:mc="http://schemas.openxmlformats.org/markup-compatibility/2006" xmlns:p14="http://schemas.microsoft.com/office/powerpoint/2010/main">
    <mc:Choice Requires="p14">
      <p:transition spd="slow" p14:dur="2000" advTm="61460"/>
    </mc:Choice>
    <mc:Fallback xmlns="">
      <p:transition spd="slow" advTm="6146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2800">
                <a:solidFill>
                  <a:srgbClr val="FFFFFF"/>
                </a:solidFill>
              </a:rPr>
              <a:t>Contributions from Engineering to Motor Control</a:t>
            </a:r>
          </a:p>
        </p:txBody>
      </p:sp>
      <p:sp>
        <p:nvSpPr>
          <p:cNvPr id="6" name="Content Placeholder 5">
            <a:extLst>
              <a:ext uri="{FF2B5EF4-FFF2-40B4-BE49-F238E27FC236}">
                <a16:creationId xmlns:a16="http://schemas.microsoft.com/office/drawing/2014/main" id="{9CDCED07-B0AC-B160-E181-773F8C786DF7}"/>
              </a:ext>
            </a:extLst>
          </p:cNvPr>
          <p:cNvSpPr>
            <a:spLocks noGrp="1"/>
          </p:cNvSpPr>
          <p:nvPr>
            <p:ph idx="1"/>
          </p:nvPr>
        </p:nvSpPr>
        <p:spPr>
          <a:xfrm>
            <a:off x="457200" y="1200151"/>
            <a:ext cx="8229600" cy="2230837"/>
          </a:xfrm>
        </p:spPr>
        <p:txBody>
          <a:bodyPr/>
          <a:lstStyle/>
          <a:p>
            <a:r>
              <a:rPr lang="en-US" dirty="0"/>
              <a:t>Application of engineering principles to human movement</a:t>
            </a:r>
          </a:p>
          <a:p>
            <a:r>
              <a:rPr lang="en-US" dirty="0"/>
              <a:t>Development of tools and models</a:t>
            </a:r>
          </a:p>
        </p:txBody>
      </p:sp>
    </p:spTree>
  </p:cSld>
  <p:clrMapOvr>
    <a:masterClrMapping/>
  </p:clrMapOvr>
  <mc:AlternateContent xmlns:mc="http://schemas.openxmlformats.org/markup-compatibility/2006" xmlns:p14="http://schemas.microsoft.com/office/powerpoint/2010/main">
    <mc:Choice Requires="p14">
      <p:transition spd="slow" p14:dur="2000" advTm="43785"/>
    </mc:Choice>
    <mc:Fallback xmlns="">
      <p:transition spd="slow" advTm="4378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Computational Level of Analysis</a:t>
            </a:r>
          </a:p>
        </p:txBody>
      </p:sp>
      <p:sp>
        <p:nvSpPr>
          <p:cNvPr id="7" name="Content Placeholder 6">
            <a:extLst>
              <a:ext uri="{FF2B5EF4-FFF2-40B4-BE49-F238E27FC236}">
                <a16:creationId xmlns:a16="http://schemas.microsoft.com/office/drawing/2014/main" id="{DCA9ADA7-E5E6-8289-AEF1-D0EA4ECDA49D}"/>
              </a:ext>
            </a:extLst>
          </p:cNvPr>
          <p:cNvSpPr>
            <a:spLocks noGrp="1"/>
          </p:cNvSpPr>
          <p:nvPr>
            <p:ph idx="1"/>
          </p:nvPr>
        </p:nvSpPr>
        <p:spPr>
          <a:xfrm>
            <a:off x="603504" y="1435283"/>
            <a:ext cx="8229600" cy="3394472"/>
          </a:xfrm>
        </p:spPr>
        <p:txBody>
          <a:bodyPr/>
          <a:lstStyle/>
          <a:p>
            <a:r>
              <a:rPr lang="en-US" dirty="0"/>
              <a:t>Use of mathematical and computational models</a:t>
            </a:r>
          </a:p>
          <a:p>
            <a:r>
              <a:rPr lang="en-US" dirty="0"/>
              <a:t>Understanding movement control and coordination</a:t>
            </a:r>
          </a:p>
          <a:p>
            <a:pPr mar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54206"/>
    </mc:Choice>
    <mc:Fallback xmlns="">
      <p:transition spd="slow" advTm="5420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B8EE-4464-41BA-95B1-F231D82FDA96}"/>
              </a:ext>
            </a:extLst>
          </p:cNvPr>
          <p:cNvSpPr>
            <a:spLocks noGrp="1"/>
          </p:cNvSpPr>
          <p:nvPr>
            <p:ph type="title"/>
          </p:nvPr>
        </p:nvSpPr>
        <p:spPr/>
        <p:txBody>
          <a:bodyPr/>
          <a:lstStyle/>
          <a:p>
            <a:r>
              <a:rPr lang="en-US" sz="3600" dirty="0"/>
              <a:t>Importance of Variability in Performance</a:t>
            </a:r>
            <a:endParaRPr lang="en-US" dirty="0"/>
          </a:p>
        </p:txBody>
      </p:sp>
      <p:sp>
        <p:nvSpPr>
          <p:cNvPr id="3" name="Content Placeholder 2">
            <a:extLst>
              <a:ext uri="{FF2B5EF4-FFF2-40B4-BE49-F238E27FC236}">
                <a16:creationId xmlns:a16="http://schemas.microsoft.com/office/drawing/2014/main" id="{617777DA-4B36-0705-C3B7-4578207C91F7}"/>
              </a:ext>
            </a:extLst>
          </p:cNvPr>
          <p:cNvSpPr>
            <a:spLocks noGrp="1"/>
          </p:cNvSpPr>
          <p:nvPr>
            <p:ph idx="1"/>
          </p:nvPr>
        </p:nvSpPr>
        <p:spPr>
          <a:xfrm>
            <a:off x="457200" y="1200151"/>
            <a:ext cx="8229600" cy="1140713"/>
          </a:xfrm>
        </p:spPr>
        <p:txBody>
          <a:bodyPr/>
          <a:lstStyle/>
          <a:p>
            <a:pPr lvl="0"/>
            <a:r>
              <a:rPr lang="en-US" sz="2400" dirty="0"/>
              <a:t>Reflection of the natural variation in human performance</a:t>
            </a:r>
          </a:p>
          <a:p>
            <a:pPr lvl="0"/>
            <a:r>
              <a:rPr lang="en-US" sz="2400" dirty="0"/>
              <a:t>Insight into the adaptability and flexibility of motor control</a:t>
            </a:r>
          </a:p>
        </p:txBody>
      </p:sp>
    </p:spTree>
    <p:extLst>
      <p:ext uri="{BB962C8B-B14F-4D97-AF65-F5344CB8AC3E}">
        <p14:creationId xmlns:p14="http://schemas.microsoft.com/office/powerpoint/2010/main" val="261560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Procedural Level in Marr’s Analysis</a:t>
            </a:r>
          </a:p>
        </p:txBody>
      </p:sp>
      <p:sp>
        <p:nvSpPr>
          <p:cNvPr id="5" name="Content Placeholder 4">
            <a:extLst>
              <a:ext uri="{FF2B5EF4-FFF2-40B4-BE49-F238E27FC236}">
                <a16:creationId xmlns:a16="http://schemas.microsoft.com/office/drawing/2014/main" id="{D9EC0DFF-53D5-19FD-7BC0-B465E8736538}"/>
              </a:ext>
            </a:extLst>
          </p:cNvPr>
          <p:cNvSpPr>
            <a:spLocks noGrp="1"/>
          </p:cNvSpPr>
          <p:nvPr>
            <p:ph idx="1"/>
          </p:nvPr>
        </p:nvSpPr>
        <p:spPr>
          <a:xfrm>
            <a:off x="457200" y="1443614"/>
            <a:ext cx="8229600" cy="1182336"/>
          </a:xfrm>
        </p:spPr>
        <p:txBody>
          <a:bodyPr/>
          <a:lstStyle/>
          <a:p>
            <a:r>
              <a:rPr lang="en-US" dirty="0"/>
              <a:t>Focus on real-time processes and events</a:t>
            </a:r>
          </a:p>
          <a:p>
            <a:r>
              <a:rPr lang="en-US" dirty="0"/>
              <a:t>Behavioral and cognitive states during motor performance</a:t>
            </a:r>
          </a:p>
        </p:txBody>
      </p:sp>
    </p:spTree>
  </p:cSld>
  <p:clrMapOvr>
    <a:masterClrMapping/>
  </p:clrMapOvr>
  <mc:AlternateContent xmlns:mc="http://schemas.openxmlformats.org/markup-compatibility/2006" xmlns:p14="http://schemas.microsoft.com/office/powerpoint/2010/main">
    <mc:Choice Requires="p14">
      <p:transition spd="slow" p14:dur="2000" advTm="66804"/>
    </mc:Choice>
    <mc:Fallback xmlns="">
      <p:transition spd="slow" advTm="668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Role of Physics in Motor Control</a:t>
            </a:r>
          </a:p>
        </p:txBody>
      </p:sp>
      <p:sp>
        <p:nvSpPr>
          <p:cNvPr id="6" name="Content Placeholder 5">
            <a:extLst>
              <a:ext uri="{FF2B5EF4-FFF2-40B4-BE49-F238E27FC236}">
                <a16:creationId xmlns:a16="http://schemas.microsoft.com/office/drawing/2014/main" id="{00062636-6D3A-AD1F-F1C7-8A59D1C52D1B}"/>
              </a:ext>
            </a:extLst>
          </p:cNvPr>
          <p:cNvSpPr>
            <a:spLocks noGrp="1"/>
          </p:cNvSpPr>
          <p:nvPr>
            <p:ph idx="1"/>
          </p:nvPr>
        </p:nvSpPr>
        <p:spPr>
          <a:xfrm>
            <a:off x="457200" y="1200151"/>
            <a:ext cx="8229600" cy="1217437"/>
          </a:xfrm>
        </p:spPr>
        <p:txBody>
          <a:bodyPr/>
          <a:lstStyle/>
          <a:p>
            <a:r>
              <a:rPr lang="en-US" dirty="0"/>
              <a:t>Physical constraints and principles applied to movement</a:t>
            </a:r>
          </a:p>
          <a:p>
            <a:r>
              <a:rPr lang="en-US" dirty="0"/>
              <a:t>Influence on biomechanics and motor skill development</a:t>
            </a:r>
          </a:p>
        </p:txBody>
      </p:sp>
    </p:spTree>
  </p:cSld>
  <p:clrMapOvr>
    <a:masterClrMapping/>
  </p:clrMapOvr>
  <mc:AlternateContent xmlns:mc="http://schemas.openxmlformats.org/markup-compatibility/2006" xmlns:p14="http://schemas.microsoft.com/office/powerpoint/2010/main">
    <mc:Choice Requires="p14">
      <p:transition spd="slow" p14:dur="2000" advTm="40489"/>
    </mc:Choice>
    <mc:Fallback xmlns="">
      <p:transition spd="slow" advTm="4048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Implementation Level in Motor Control</a:t>
            </a:r>
          </a:p>
        </p:txBody>
      </p:sp>
      <p:sp>
        <p:nvSpPr>
          <p:cNvPr id="6" name="Content Placeholder 5">
            <a:extLst>
              <a:ext uri="{FF2B5EF4-FFF2-40B4-BE49-F238E27FC236}">
                <a16:creationId xmlns:a16="http://schemas.microsoft.com/office/drawing/2014/main" id="{E40B6E45-3B1D-D875-EF3D-A16127DD8F85}"/>
              </a:ext>
            </a:extLst>
          </p:cNvPr>
          <p:cNvSpPr>
            <a:spLocks noGrp="1"/>
          </p:cNvSpPr>
          <p:nvPr>
            <p:ph idx="1"/>
          </p:nvPr>
        </p:nvSpPr>
        <p:spPr>
          <a:xfrm>
            <a:off x="457200" y="1435246"/>
            <a:ext cx="8229600" cy="1136504"/>
          </a:xfrm>
        </p:spPr>
        <p:txBody>
          <a:bodyPr/>
          <a:lstStyle/>
          <a:p>
            <a:r>
              <a:rPr lang="en-US" dirty="0"/>
              <a:t>Physical and biological basis for motor tasks</a:t>
            </a:r>
          </a:p>
          <a:p>
            <a:r>
              <a:rPr lang="en-US" dirty="0"/>
              <a:t>Anatomical and physiological aspects</a:t>
            </a:r>
          </a:p>
        </p:txBody>
      </p:sp>
    </p:spTree>
  </p:cSld>
  <p:clrMapOvr>
    <a:masterClrMapping/>
  </p:clrMapOvr>
  <mc:AlternateContent xmlns:mc="http://schemas.openxmlformats.org/markup-compatibility/2006" xmlns:p14="http://schemas.microsoft.com/office/powerpoint/2010/main">
    <mc:Choice Requires="p14">
      <p:transition spd="slow" p14:dur="2000" advTm="61150"/>
    </mc:Choice>
    <mc:Fallback xmlns="">
      <p:transition spd="slow" advTm="6115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261648"/>
            <a:ext cx="7533018" cy="658297"/>
          </a:xfrm>
        </p:spPr>
        <p:txBody>
          <a:bodyPr anchor="ctr">
            <a:normAutofit/>
          </a:bodyPr>
          <a:lstStyle/>
          <a:p>
            <a:pPr marL="0" lvl="0" indent="0">
              <a:buNone/>
            </a:pPr>
            <a:r>
              <a:rPr lang="en-US" sz="3000">
                <a:solidFill>
                  <a:srgbClr val="FFFFFF"/>
                </a:solidFill>
              </a:rPr>
              <a:t>Focus on Movement Disorders</a:t>
            </a:r>
          </a:p>
        </p:txBody>
      </p:sp>
      <p:sp>
        <p:nvSpPr>
          <p:cNvPr id="9" name="Content Placeholder 8">
            <a:extLst>
              <a:ext uri="{FF2B5EF4-FFF2-40B4-BE49-F238E27FC236}">
                <a16:creationId xmlns:a16="http://schemas.microsoft.com/office/drawing/2014/main" id="{72965B00-2229-B96E-BBA9-CACDD3D296A9}"/>
              </a:ext>
            </a:extLst>
          </p:cNvPr>
          <p:cNvSpPr>
            <a:spLocks noGrp="1"/>
          </p:cNvSpPr>
          <p:nvPr>
            <p:ph idx="1"/>
          </p:nvPr>
        </p:nvSpPr>
        <p:spPr>
          <a:xfrm>
            <a:off x="457200" y="1200151"/>
            <a:ext cx="8229600" cy="1182336"/>
          </a:xfrm>
        </p:spPr>
        <p:txBody>
          <a:bodyPr/>
          <a:lstStyle/>
          <a:p>
            <a:r>
              <a:rPr lang="en-US" dirty="0"/>
              <a:t>Exploration of abnormal motor control</a:t>
            </a:r>
          </a:p>
          <a:p>
            <a:r>
              <a:rPr lang="en-US" dirty="0"/>
              <a:t>Relevance to medical and therapeutic interventions</a:t>
            </a:r>
          </a:p>
        </p:txBody>
      </p:sp>
    </p:spTree>
  </p:cSld>
  <p:clrMapOvr>
    <a:masterClrMapping/>
  </p:clrMapOvr>
  <mc:AlternateContent xmlns:mc="http://schemas.openxmlformats.org/markup-compatibility/2006" xmlns:p14="http://schemas.microsoft.com/office/powerpoint/2010/main">
    <mc:Choice Requires="p14">
      <p:transition spd="slow" p14:dur="2000" advTm="51305"/>
    </mc:Choice>
    <mc:Fallback xmlns="">
      <p:transition spd="slow" advTm="5130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2410</Words>
  <Application>Microsoft Macintosh PowerPoint</Application>
  <PresentationFormat>On-screen Show (16:9)</PresentationFormat>
  <Paragraphs>113</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Human Motor Control</vt:lpstr>
      <vt:lpstr>Primary Focus of Human Motor Control</vt:lpstr>
      <vt:lpstr>Contributions from Engineering to Motor Control</vt:lpstr>
      <vt:lpstr>Computational Level of Analysis</vt:lpstr>
      <vt:lpstr>Importance of Variability in Performance</vt:lpstr>
      <vt:lpstr>Procedural Level in Marr’s Analysis</vt:lpstr>
      <vt:lpstr>Role of Physics in Motor Control</vt:lpstr>
      <vt:lpstr>Implementation Level in Motor Control</vt:lpstr>
      <vt:lpstr>Focus on Movement Disorders</vt:lpstr>
      <vt:lpstr>Contribution of Statistics</vt:lpstr>
      <vt:lpstr>Cognitive Science and Software Aspect of Behavior</vt:lpstr>
      <vt:lpstr>Expression of Knowledge in Motor Control</vt:lpstr>
      <vt:lpstr>Turing Test and Motor Control</vt:lpstr>
      <vt:lpstr>Human Factors Focus</vt:lpstr>
      <vt:lpstr>Importance of Animal Research</vt:lpstr>
      <vt:lpstr>Neuroscience in Motor Control</vt:lpstr>
      <vt:lpstr>Procedural Level in Marr’s Analysis</vt:lpstr>
      <vt:lpstr>Engineering’s Contribution</vt:lpstr>
      <vt:lpstr>Demonstrating Understanding in Motor Control</vt:lpstr>
      <vt:lpstr>Interdisciplinary Nature of Motor Control Study</vt:lpstr>
      <vt:lpstr>Variability in Motor Performance</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cp:lastModifiedBy>Furtado Jr, Ovande</cp:lastModifiedBy>
  <cp:revision>8</cp:revision>
  <dcterms:created xsi:type="dcterms:W3CDTF">2024-01-30T22:43:50Z</dcterms:created>
  <dcterms:modified xsi:type="dcterms:W3CDTF">2025-01-11T12:42:12Z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2024-01-30</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