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astyle.apa.org/style-grammar-guidelines/citations" TargetMode="External" /><Relationship Id="rId3" Type="http://schemas.openxmlformats.org/officeDocument/2006/relationships/hyperlink" Target="https://apastyle.apa.org/style-grammar-guidelines/referenc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/>
            <a:r>
              <a:rPr/>
              <a:t>For more information about apa style citation click </a:t>
            </a:r>
            <a:r>
              <a:rPr>
                <a:hlinkClick r:id="rId2"/>
              </a:rPr>
              <a:t>here for in-text citation</a:t>
            </a:r>
            <a:r>
              <a:rPr/>
              <a:t> and click </a:t>
            </a:r>
            <a:r>
              <a:rPr>
                <a:hlinkClick r:id="rId3"/>
              </a:rPr>
              <a:t>here</a:t>
            </a:r>
            <a:r>
              <a:rPr/>
              <a:t> for creating references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Deck</dc:title>
  <dc:creator/>
  <cp:keywords/>
  <dcterms:created xsi:type="dcterms:W3CDTF">2025-01-17T21:54:09Z</dcterms:created>
  <dcterms:modified xsi:type="dcterms:W3CDTF">2025-01-17T21:54:09Z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../references.bib</vt:lpwstr>
  </property>
  <property fmtid="{D5CDD505-2E9C-101B-9397-08002B2CF9AE}" pid="4" name="csl">
    <vt:lpwstr>../apa.csl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