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7c731857.png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736bf6a1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6848540b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e0b2fce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19699413.png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532a6e9c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2959f7ec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14f64ca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749d3fe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6deef166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5a5c394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380e2672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44b39b9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786f5975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98e742bd35f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ofurtado</cp:lastModifiedBy>
  <cp:revision>5</cp:revision>
  <dcterms:created xsi:type="dcterms:W3CDTF">2021-02-25T16:50:42Z</dcterms:created>
  <dcterms:modified xsi:type="dcterms:W3CDTF">2022-04-05T16:02:23Z</dcterms:modified>
</cp:coreProperties>
</file>