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76dfac1b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1b0b8d93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20644ad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6dde9b2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62f3c294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564bcac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7123468b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3744aab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49431967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61a9410e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17a0064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33c40d9f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4c822864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11570007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10a8208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f2d47d5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69f3f130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2f5ac0f7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68dc382e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4a56c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5ffe00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6df6be68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25d3b2de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7d5f74b3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756d2e6b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55311f2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0552799322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ovandef</cp:lastModifiedBy>
  <cp:revision>5</cp:revision>
  <dcterms:created xsi:type="dcterms:W3CDTF">2021-02-25T16:50:42Z</dcterms:created>
  <dcterms:modified xsi:type="dcterms:W3CDTF">2022-03-08T18:21:13Z</dcterms:modified>
</cp:coreProperties>
</file>