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2dea91d2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26ac7e1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6a1a6e8c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16eaaca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372ac085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654d0c2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6a73063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49db009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c688570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69e2d39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2d480dd1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16a126c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201c2b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7a174def5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ovandef</cp:lastModifiedBy>
  <cp:revision>5</cp:revision>
  <dcterms:created xsi:type="dcterms:W3CDTF">2021-02-25T16:50:42Z</dcterms:created>
  <dcterms:modified xsi:type="dcterms:W3CDTF">2022-04-05T18:47:45Z</dcterms:modified>
</cp:coreProperties>
</file>