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5CC9-BFEA-40FA-89EB-362ACBA3EB02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8DD8-C5CF-4615-99F8-972FBFF560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5CC9-BFEA-40FA-89EB-362ACBA3EB02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8DD8-C5CF-4615-99F8-972FBFF560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5CC9-BFEA-40FA-89EB-362ACBA3EB02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8DD8-C5CF-4615-99F8-972FBFF560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5CC9-BFEA-40FA-89EB-362ACBA3EB02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8DD8-C5CF-4615-99F8-972FBFF560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5CC9-BFEA-40FA-89EB-362ACBA3EB02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8DD8-C5CF-4615-99F8-972FBFF560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5CC9-BFEA-40FA-89EB-362ACBA3EB02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8DD8-C5CF-4615-99F8-972FBFF560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5CC9-BFEA-40FA-89EB-362ACBA3EB02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8DD8-C5CF-4615-99F8-972FBFF5608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5CC9-BFEA-40FA-89EB-362ACBA3EB02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8DD8-C5CF-4615-99F8-972FBFF560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5CC9-BFEA-40FA-89EB-362ACBA3EB02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8DD8-C5CF-4615-99F8-972FBFF560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5CC9-BFEA-40FA-89EB-362ACBA3EB02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8DD8-C5CF-4615-99F8-972FBFF560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5CC9-BFEA-40FA-89EB-362ACBA3EB02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8DD8-C5CF-4615-99F8-972FBFF560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F7F5CC9-BFEA-40FA-89EB-362ACBA3EB02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FFF8DD8-C5CF-4615-99F8-972FBFF560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the Twitter page &amp;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62"/>
          <a:stretch/>
        </p:blipFill>
        <p:spPr>
          <a:xfrm>
            <a:off x="762000" y="533401"/>
            <a:ext cx="7543800" cy="433481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7008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Facebook Page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7" y="533401"/>
            <a:ext cx="6970105" cy="433481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3894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Youtube</a:t>
            </a:r>
            <a:r>
              <a:rPr lang="en-US" dirty="0" smtClean="0"/>
              <a:t> Videos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07" y="533401"/>
            <a:ext cx="6402385" cy="433481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359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Content for the Website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07" y="533401"/>
            <a:ext cx="6402385" cy="433481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468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438400"/>
            <a:ext cx="1676400" cy="1066800"/>
          </a:xfrm>
        </p:spPr>
        <p:txBody>
          <a:bodyPr anchor="ctr"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438400"/>
            <a:ext cx="1676400" cy="1066800"/>
          </a:xfrm>
        </p:spPr>
        <p:txBody>
          <a:bodyPr anchor="ctr"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0477AA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023772"/>
      </a:accent6>
      <a:hlink>
        <a:srgbClr val="0146D1"/>
      </a:hlink>
      <a:folHlink>
        <a:srgbClr val="325EEA"/>
      </a:folHlink>
    </a:clrScheme>
    <a:fontScheme name="Custom 1">
      <a:majorFont>
        <a:latin typeface="Bebas Neue"/>
        <a:ea typeface=""/>
        <a:cs typeface=""/>
      </a:majorFont>
      <a:minorFont>
        <a:latin typeface="Times New Roman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109</TotalTime>
  <Words>24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THE PR TEAM</vt:lpstr>
      <vt:lpstr>Manage the Twitter page &amp;</vt:lpstr>
      <vt:lpstr>The Facebook Page</vt:lpstr>
      <vt:lpstr>Make Youtube Videos</vt:lpstr>
      <vt:lpstr>Create Content for the Website</vt:lpstr>
      <vt:lpstr>WHY?</vt:lpstr>
      <vt:lpstr>WHY?</vt:lpstr>
    </vt:vector>
  </TitlesOfParts>
  <Company>Empires-R.us Science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 TEAM</dc:title>
  <dc:creator>Matthew Conto</dc:creator>
  <cp:lastModifiedBy>Matthew Conto</cp:lastModifiedBy>
  <cp:revision>5</cp:revision>
  <dcterms:created xsi:type="dcterms:W3CDTF">2011-09-29T19:07:45Z</dcterms:created>
  <dcterms:modified xsi:type="dcterms:W3CDTF">2011-09-30T00:53:02Z</dcterms:modified>
</cp:coreProperties>
</file>