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2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5D"/>
    <a:srgbClr val="007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15"/>
    <p:restoredTop sz="96327"/>
  </p:normalViewPr>
  <p:slideViewPr>
    <p:cSldViewPr snapToGrid="0" snapToObjects="1">
      <p:cViewPr varScale="1">
        <p:scale>
          <a:sx n="80" d="100"/>
          <a:sy n="80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jp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A908DD-8A6B-CA4C-A972-B41A7779B8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3494C34-0F3D-854E-AFF5-078C6756F1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636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3EE9051B-EE1E-6E4F-9694-61E46BF37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0E6F5C-96D4-2C42-A755-56B3A9343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34C2B7B-BC28-FA40-9621-C1B66ACC3A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1DE6E88-83B3-4D4F-9E40-6D50AB5E0B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6F5ACEC9-B6BC-BB44-A490-7942ABDCA6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17C698C-2970-3943-A340-E6C0C48B0D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1794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264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1381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051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84466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5850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6012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BE7CF1A-F401-2C48-970E-B029112B61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&#10;&#10;Description automatically generated">
            <a:extLst>
              <a:ext uri="{FF2B5EF4-FFF2-40B4-BE49-F238E27FC236}">
                <a16:creationId xmlns:a16="http://schemas.microsoft.com/office/drawing/2014/main" id="{2C349984-7690-2A47-87D3-C0DD158BA1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B267380-239A-CC4E-88C8-8F8B114C34D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2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57E5DAEA-9D65-2A41-94A3-D73BF29B06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2F1E15CE-4088-7C4E-8064-638CAAE8E1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575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0216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3BBE3F-8531-7640-B2C4-6EB1B05B39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F805847-4216-854B-BDC6-6E0F9050F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5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23252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58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7823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578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8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82A509B-433B-8041-8A0B-7C00B94356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CC941C59-736C-AA42-A40C-1FD6A9C0F0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29667154-201A-9841-BEEE-FE4CF6604A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799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5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4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6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88693D-82A9-C941-B148-1250D9B243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B7CAE5D-7F30-7641-AB6B-1848BE4465C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49" r:id="rId3"/>
    <p:sldLayoutId id="2147483652" r:id="rId4"/>
    <p:sldLayoutId id="2147483653" r:id="rId5"/>
    <p:sldLayoutId id="2147483655" r:id="rId6"/>
    <p:sldLayoutId id="2147483654" r:id="rId7"/>
    <p:sldLayoutId id="2147483673" r:id="rId8"/>
    <p:sldLayoutId id="2147483677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B238D30-2F91-4C40-9D8B-1760377E0BC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4E9D20F-A939-7E47-A0F0-7A4B86BA15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CC15587-0B28-2046-83FF-9F5F7E2581E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3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3" r:id="rId9"/>
    <p:sldLayoutId id="214748370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37BA-2E84-3549-8B00-4D6E2E7C8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025FF-B551-7A4B-9349-720975BC8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0704" y="1493687"/>
            <a:ext cx="8389575" cy="1752600"/>
          </a:xfrm>
        </p:spPr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227626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3A03E3-0BCB-9F4B-94E4-32826A5EB12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unique slide titles.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clear and accurate link text that </a:t>
            </a:r>
            <a:br>
              <a:rPr lang="en-US" dirty="0"/>
            </a:br>
            <a:r>
              <a:rPr lang="en-US" dirty="0"/>
              <a:t>tells the user where the link takes them.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alt-text to images.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accessibility checker to </a:t>
            </a:r>
            <a:br>
              <a:rPr lang="en-US" dirty="0"/>
            </a:br>
            <a:r>
              <a:rPr lang="en-US" dirty="0"/>
              <a:t>review your presentation.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 Guidelines</a:t>
            </a:r>
          </a:p>
        </p:txBody>
      </p:sp>
    </p:spTree>
    <p:extLst>
      <p:ext uri="{BB962C8B-B14F-4D97-AF65-F5344CB8AC3E}">
        <p14:creationId xmlns:p14="http://schemas.microsoft.com/office/powerpoint/2010/main" val="129491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43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Office Theme</vt:lpstr>
      <vt:lpstr>2_Office Theme</vt:lpstr>
      <vt:lpstr>Presentation Title</vt:lpstr>
      <vt:lpstr>Accessibility Guidelines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Healy, Devin Marie</dc:creator>
  <cp:lastModifiedBy>Healy, Devin Marie</cp:lastModifiedBy>
  <cp:revision>28</cp:revision>
  <dcterms:created xsi:type="dcterms:W3CDTF">2020-03-10T16:22:03Z</dcterms:created>
  <dcterms:modified xsi:type="dcterms:W3CDTF">2020-09-01T13:46:44Z</dcterms:modified>
</cp:coreProperties>
</file>