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704" r:id="rId3"/>
  </p:sld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74"/>
    <p:restoredTop sz="96327"/>
  </p:normalViewPr>
  <p:slideViewPr>
    <p:cSldViewPr snapToGrid="0" snapToObjects="1">
      <p:cViewPr varScale="1">
        <p:scale>
          <a:sx n="82" d="100"/>
          <a:sy n="82" d="100"/>
        </p:scale>
        <p:origin x="16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DCE32C8E-AD93-564F-8B06-E5E9585FFC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418E01C3-C0B3-CD4D-A23C-46B4FEE34F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67292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35119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407375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00331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09152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776599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22397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27A096B-CACF-5A49-BD46-861181D641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35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977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E40E4B-A2A3-7344-AB57-DFD4DEF80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97EF48-876B-0347-9579-189D84F2E965}"/>
              </a:ext>
            </a:extLst>
          </p:cNvPr>
          <p:cNvSpPr/>
          <p:nvPr userDrawn="1"/>
        </p:nvSpPr>
        <p:spPr>
          <a:xfrm>
            <a:off x="9128502" y="4277532"/>
            <a:ext cx="2805193" cy="2293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2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0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886E8AC-23B8-D04F-ACEE-B128CD5224F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0704" y="1493687"/>
            <a:ext cx="8389575" cy="1752600"/>
          </a:xfrm>
        </p:spPr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unique slide titles.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clear and accurate link text that </a:t>
            </a:r>
            <a:br>
              <a:rPr lang="en-US" dirty="0"/>
            </a:br>
            <a:r>
              <a:rPr lang="en-US" dirty="0"/>
              <a:t>tells the user where the link takes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alt-text to images.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accessibility checker to </a:t>
            </a:r>
            <a:br>
              <a:rPr lang="en-US" dirty="0"/>
            </a:br>
            <a:r>
              <a:rPr lang="en-US" dirty="0"/>
              <a:t>review your presentation.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Guidelines</a:t>
            </a:r>
          </a:p>
        </p:txBody>
      </p:sp>
    </p:spTree>
    <p:extLst>
      <p:ext uri="{BB962C8B-B14F-4D97-AF65-F5344CB8AC3E}">
        <p14:creationId xmlns:p14="http://schemas.microsoft.com/office/powerpoint/2010/main" val="12949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43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Office Theme</vt:lpstr>
      <vt:lpstr>2_Office Theme</vt:lpstr>
      <vt:lpstr>1_Office Theme</vt:lpstr>
      <vt:lpstr>Presentation Title</vt:lpstr>
      <vt:lpstr>Accessibility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Healy, Devin Marie</cp:lastModifiedBy>
  <cp:revision>27</cp:revision>
  <dcterms:created xsi:type="dcterms:W3CDTF">2020-03-10T16:22:03Z</dcterms:created>
  <dcterms:modified xsi:type="dcterms:W3CDTF">2020-08-31T19:37:22Z</dcterms:modified>
</cp:coreProperties>
</file>