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75"/>
    <p:restoredTop sz="96327"/>
  </p:normalViewPr>
  <p:slideViewPr>
    <p:cSldViewPr snapToGrid="0" snapToObjects="1">
      <p:cViewPr varScale="1">
        <p:scale>
          <a:sx n="85" d="100"/>
          <a:sy n="85" d="100"/>
        </p:scale>
        <p:origin x="1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3.jp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6C3CC7A-7967-754E-96AB-414748AE55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holding, person, standing, shirt&#10;&#10;Description automatically generated">
            <a:extLst>
              <a:ext uri="{FF2B5EF4-FFF2-40B4-BE49-F238E27FC236}">
                <a16:creationId xmlns:a16="http://schemas.microsoft.com/office/drawing/2014/main" id="{0B630AA6-9184-4C4F-9963-4EDD088F85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holding, standing, person, shirt&#10;&#10;Description automatically generated">
            <a:extLst>
              <a:ext uri="{FF2B5EF4-FFF2-40B4-BE49-F238E27FC236}">
                <a16:creationId xmlns:a16="http://schemas.microsoft.com/office/drawing/2014/main" id="{6DB2E05B-83CE-2149-B57D-79C6E9C54D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E8D9E8-CC97-C446-9F8B-57B6EC01CD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FB750C1-95FE-744D-8B30-2BA9ACDBDD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9AF850-7987-AF49-840F-16BC6BFA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CE08-3F42-B147-9922-C5AEE34C6B0A}" type="datetimeFigureOut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63846-3C4E-2146-B728-7439964D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F3FA5-8E57-F740-A538-6EF9C943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63F-46B7-A547-A43A-2A11AD26E33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man, holding, table, laptop&#10;&#10;Description automatically generated">
            <a:extLst>
              <a:ext uri="{FF2B5EF4-FFF2-40B4-BE49-F238E27FC236}">
                <a16:creationId xmlns:a16="http://schemas.microsoft.com/office/drawing/2014/main" id="{54BFC042-DF17-3F49-AC59-4A24D931D7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E9A752C-23BB-EE4C-8EDC-25AAF80721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A picture containing outdoor, standing, looking, holding&#10;&#10;Description automatically generated">
            <a:extLst>
              <a:ext uri="{FF2B5EF4-FFF2-40B4-BE49-F238E27FC236}">
                <a16:creationId xmlns:a16="http://schemas.microsoft.com/office/drawing/2014/main" id="{46F0F85A-C142-434C-91F0-19C28425ADB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846452CE-A870-5049-AF45-30DAE9E9769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E8D9E8-CC97-C446-9F8B-57B6EC01CD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FB750C1-95FE-744D-8B30-2BA9ACDBDD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5407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43AD352D-DA8B-8146-A132-0981C97A4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500780"/>
            <a:ext cx="104994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53075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FD621D-1631-FA44-8C87-22FD6F2B48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1" y="104140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74273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1">
            <a:extLst>
              <a:ext uri="{FF2B5EF4-FFF2-40B4-BE49-F238E27FC236}">
                <a16:creationId xmlns:a16="http://schemas.microsoft.com/office/drawing/2014/main" id="{DEE94AD6-BD2B-A840-BFF5-4AEF37AF3C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500780"/>
            <a:ext cx="10483326" cy="1054250"/>
          </a:xfrm>
          <a:prstGeom prst="rect">
            <a:avLst/>
          </a:prstGeom>
        </p:spPr>
        <p:txBody>
          <a:bodyPr/>
          <a:lstStyle>
            <a:lvl1pPr algn="ctr"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13089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BE806B2D-FF9D-F94D-8A12-C401E775A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614" y="510614"/>
            <a:ext cx="10521948" cy="1054250"/>
          </a:xfrm>
          <a:prstGeom prst="rect">
            <a:avLst/>
          </a:prstGeom>
        </p:spPr>
        <p:txBody>
          <a:bodyPr/>
          <a:lstStyle>
            <a:lvl1pPr algn="ctr"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874710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13084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270439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5E3BD13C-4E14-D842-8EE5-480727ED0A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89169481-34A3-4049-98EF-FF9DB2D75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CBBDBD4-FEB0-3D41-A238-E6B5CF1516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8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computer, laptop, table&#10;&#10;Description automatically generated">
            <a:extLst>
              <a:ext uri="{FF2B5EF4-FFF2-40B4-BE49-F238E27FC236}">
                <a16:creationId xmlns:a16="http://schemas.microsoft.com/office/drawing/2014/main" id="{7D90E396-2E84-2A42-8B81-835640147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879AA78-66A1-B74E-8017-946753639B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9BD896F-D2D2-9A40-8FEE-AFF54192C2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448F23B-BD60-CB4F-A03A-3EC9369E08F8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379807" y="-34725"/>
            <a:ext cx="8824881" cy="6933236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  <a:gd name="connsiteX0" fmla="*/ 4192180 w 7201580"/>
              <a:gd name="connsiteY0" fmla="*/ 112782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4192180 w 7201580"/>
              <a:gd name="connsiteY4" fmla="*/ 1127820 h 6858000"/>
              <a:gd name="connsiteX0" fmla="*/ 4192180 w 7210989"/>
              <a:gd name="connsiteY0" fmla="*/ 24453 h 5754633"/>
              <a:gd name="connsiteX1" fmla="*/ 7210989 w 7210989"/>
              <a:gd name="connsiteY1" fmla="*/ 0 h 5754633"/>
              <a:gd name="connsiteX2" fmla="*/ 7201580 w 7210989"/>
              <a:gd name="connsiteY2" fmla="*/ 5754633 h 5754633"/>
              <a:gd name="connsiteX3" fmla="*/ 0 w 7210989"/>
              <a:gd name="connsiteY3" fmla="*/ 5754633 h 5754633"/>
              <a:gd name="connsiteX4" fmla="*/ 4192180 w 7210989"/>
              <a:gd name="connsiteY4" fmla="*/ 24453 h 5754633"/>
              <a:gd name="connsiteX0" fmla="*/ 4154542 w 7173351"/>
              <a:gd name="connsiteY0" fmla="*/ 24453 h 5754633"/>
              <a:gd name="connsiteX1" fmla="*/ 7173351 w 7173351"/>
              <a:gd name="connsiteY1" fmla="*/ 0 h 5754633"/>
              <a:gd name="connsiteX2" fmla="*/ 7163942 w 7173351"/>
              <a:gd name="connsiteY2" fmla="*/ 5754633 h 5754633"/>
              <a:gd name="connsiteX3" fmla="*/ 0 w 7173351"/>
              <a:gd name="connsiteY3" fmla="*/ 5697562 h 5754633"/>
              <a:gd name="connsiteX4" fmla="*/ 4154542 w 7173351"/>
              <a:gd name="connsiteY4" fmla="*/ 24453 h 5754633"/>
              <a:gd name="connsiteX0" fmla="*/ 4154542 w 7174257"/>
              <a:gd name="connsiteY0" fmla="*/ 24453 h 5697562"/>
              <a:gd name="connsiteX1" fmla="*/ 7173351 w 7174257"/>
              <a:gd name="connsiteY1" fmla="*/ 0 h 5697562"/>
              <a:gd name="connsiteX2" fmla="*/ 7173352 w 7174257"/>
              <a:gd name="connsiteY2" fmla="*/ 5688051 h 5697562"/>
              <a:gd name="connsiteX3" fmla="*/ 0 w 7174257"/>
              <a:gd name="connsiteY3" fmla="*/ 5697562 h 5697562"/>
              <a:gd name="connsiteX4" fmla="*/ 4154542 w 7174257"/>
              <a:gd name="connsiteY4" fmla="*/ 24453 h 569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4257" h="5697562">
                <a:moveTo>
                  <a:pt x="4154542" y="24453"/>
                </a:moveTo>
                <a:lnTo>
                  <a:pt x="7173351" y="0"/>
                </a:lnTo>
                <a:cubicBezTo>
                  <a:pt x="7170215" y="1918211"/>
                  <a:pt x="7176488" y="3769840"/>
                  <a:pt x="7173352" y="5688051"/>
                </a:cubicBezTo>
                <a:lnTo>
                  <a:pt x="0" y="5697562"/>
                </a:lnTo>
                <a:lnTo>
                  <a:pt x="4154542" y="24453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r">
              <a:lnSpc>
                <a:spcPct val="100000"/>
              </a:lnSpc>
              <a:buNone/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5E70E73-808D-764E-959E-0EC068EB22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48875" y="4225915"/>
            <a:ext cx="4192192" cy="1494224"/>
          </a:xfrm>
          <a:custGeom>
            <a:avLst/>
            <a:gdLst>
              <a:gd name="connsiteX0" fmla="*/ 0 w 1768475"/>
              <a:gd name="connsiteY0" fmla="*/ 0 h 1257300"/>
              <a:gd name="connsiteX1" fmla="*/ 1768475 w 1768475"/>
              <a:gd name="connsiteY1" fmla="*/ 0 h 1257300"/>
              <a:gd name="connsiteX2" fmla="*/ 1768475 w 1768475"/>
              <a:gd name="connsiteY2" fmla="*/ 1257300 h 1257300"/>
              <a:gd name="connsiteX3" fmla="*/ 0 w 1768475"/>
              <a:gd name="connsiteY3" fmla="*/ 1257300 h 1257300"/>
              <a:gd name="connsiteX4" fmla="*/ 0 w 1768475"/>
              <a:gd name="connsiteY4" fmla="*/ 0 h 1257300"/>
              <a:gd name="connsiteX0" fmla="*/ 0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0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06691 w 2647177"/>
              <a:gd name="connsiteY2" fmla="*/ 1250435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14144 w 2647177"/>
              <a:gd name="connsiteY0" fmla="*/ 0 h 1248690"/>
              <a:gd name="connsiteX1" fmla="*/ 2647177 w 2647177"/>
              <a:gd name="connsiteY1" fmla="*/ 5119 h 1248690"/>
              <a:gd name="connsiteX2" fmla="*/ 1706691 w 2647177"/>
              <a:gd name="connsiteY2" fmla="*/ 1241825 h 1248690"/>
              <a:gd name="connsiteX3" fmla="*/ 0 w 2647177"/>
              <a:gd name="connsiteY3" fmla="*/ 1248690 h 1248690"/>
              <a:gd name="connsiteX4" fmla="*/ 114144 w 2647177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1825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6131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48" h="1248690">
                <a:moveTo>
                  <a:pt x="936415" y="0"/>
                </a:moveTo>
                <a:lnTo>
                  <a:pt x="3469448" y="5119"/>
                </a:lnTo>
                <a:lnTo>
                  <a:pt x="2528962" y="1246131"/>
                </a:lnTo>
                <a:lnTo>
                  <a:pt x="0" y="1248690"/>
                </a:lnTo>
                <a:lnTo>
                  <a:pt x="936415" y="0"/>
                </a:lnTo>
                <a:close/>
              </a:path>
            </a:pathLst>
          </a:custGeom>
        </p:spPr>
        <p:txBody>
          <a:bodyPr vert="horz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38D85AB-502E-6344-ACF9-6A89C737AA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4400" y="4225914"/>
            <a:ext cx="4123267" cy="1494223"/>
          </a:xfrm>
          <a:custGeom>
            <a:avLst/>
            <a:gdLst>
              <a:gd name="connsiteX0" fmla="*/ 0 w 1768475"/>
              <a:gd name="connsiteY0" fmla="*/ 0 h 1257300"/>
              <a:gd name="connsiteX1" fmla="*/ 1768475 w 1768475"/>
              <a:gd name="connsiteY1" fmla="*/ 0 h 1257300"/>
              <a:gd name="connsiteX2" fmla="*/ 1768475 w 1768475"/>
              <a:gd name="connsiteY2" fmla="*/ 1257300 h 1257300"/>
              <a:gd name="connsiteX3" fmla="*/ 0 w 1768475"/>
              <a:gd name="connsiteY3" fmla="*/ 1257300 h 1257300"/>
              <a:gd name="connsiteX4" fmla="*/ 0 w 1768475"/>
              <a:gd name="connsiteY4" fmla="*/ 0 h 1257300"/>
              <a:gd name="connsiteX0" fmla="*/ 0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0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06691 w 2647177"/>
              <a:gd name="connsiteY2" fmla="*/ 1250435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14144 w 2647177"/>
              <a:gd name="connsiteY0" fmla="*/ 0 h 1248690"/>
              <a:gd name="connsiteX1" fmla="*/ 2647177 w 2647177"/>
              <a:gd name="connsiteY1" fmla="*/ 5119 h 1248690"/>
              <a:gd name="connsiteX2" fmla="*/ 1706691 w 2647177"/>
              <a:gd name="connsiteY2" fmla="*/ 1241825 h 1248690"/>
              <a:gd name="connsiteX3" fmla="*/ 0 w 2647177"/>
              <a:gd name="connsiteY3" fmla="*/ 1248690 h 1248690"/>
              <a:gd name="connsiteX4" fmla="*/ 114144 w 2647177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1825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6131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48" h="1248690">
                <a:moveTo>
                  <a:pt x="936415" y="0"/>
                </a:moveTo>
                <a:lnTo>
                  <a:pt x="3469448" y="5119"/>
                </a:lnTo>
                <a:lnTo>
                  <a:pt x="2528962" y="1246131"/>
                </a:lnTo>
                <a:lnTo>
                  <a:pt x="0" y="1248690"/>
                </a:lnTo>
                <a:lnTo>
                  <a:pt x="936415" y="0"/>
                </a:lnTo>
                <a:close/>
              </a:path>
            </a:pathLst>
          </a:custGeom>
        </p:spPr>
        <p:txBody>
          <a:bodyPr vert="horz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8738DA9-CE42-7C46-8A5C-1E3D19BA8F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70999" y="4225911"/>
            <a:ext cx="2951865" cy="1494223"/>
          </a:xfrm>
          <a:custGeom>
            <a:avLst/>
            <a:gdLst>
              <a:gd name="connsiteX0" fmla="*/ 0 w 1768475"/>
              <a:gd name="connsiteY0" fmla="*/ 0 h 1257300"/>
              <a:gd name="connsiteX1" fmla="*/ 1768475 w 1768475"/>
              <a:gd name="connsiteY1" fmla="*/ 0 h 1257300"/>
              <a:gd name="connsiteX2" fmla="*/ 1768475 w 1768475"/>
              <a:gd name="connsiteY2" fmla="*/ 1257300 h 1257300"/>
              <a:gd name="connsiteX3" fmla="*/ 0 w 1768475"/>
              <a:gd name="connsiteY3" fmla="*/ 1257300 h 1257300"/>
              <a:gd name="connsiteX4" fmla="*/ 0 w 1768475"/>
              <a:gd name="connsiteY4" fmla="*/ 0 h 1257300"/>
              <a:gd name="connsiteX0" fmla="*/ 0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0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06691 w 2647177"/>
              <a:gd name="connsiteY2" fmla="*/ 1250435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14144 w 2647177"/>
              <a:gd name="connsiteY0" fmla="*/ 0 h 1248690"/>
              <a:gd name="connsiteX1" fmla="*/ 2647177 w 2647177"/>
              <a:gd name="connsiteY1" fmla="*/ 5119 h 1248690"/>
              <a:gd name="connsiteX2" fmla="*/ 1706691 w 2647177"/>
              <a:gd name="connsiteY2" fmla="*/ 1241825 h 1248690"/>
              <a:gd name="connsiteX3" fmla="*/ 0 w 2647177"/>
              <a:gd name="connsiteY3" fmla="*/ 1248690 h 1248690"/>
              <a:gd name="connsiteX4" fmla="*/ 114144 w 2647177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1825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6131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  <a:gd name="connsiteX0" fmla="*/ 936415 w 2535057"/>
              <a:gd name="connsiteY0" fmla="*/ 0 h 1248690"/>
              <a:gd name="connsiteX1" fmla="*/ 2535057 w 2535057"/>
              <a:gd name="connsiteY1" fmla="*/ 5119 h 1248690"/>
              <a:gd name="connsiteX2" fmla="*/ 2528962 w 2535057"/>
              <a:gd name="connsiteY2" fmla="*/ 1246131 h 1248690"/>
              <a:gd name="connsiteX3" fmla="*/ 0 w 2535057"/>
              <a:gd name="connsiteY3" fmla="*/ 1248690 h 1248690"/>
              <a:gd name="connsiteX4" fmla="*/ 936415 w 2535057"/>
              <a:gd name="connsiteY4" fmla="*/ 0 h 12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5057" h="1248690">
                <a:moveTo>
                  <a:pt x="936415" y="0"/>
                </a:moveTo>
                <a:lnTo>
                  <a:pt x="2535057" y="5119"/>
                </a:lnTo>
                <a:cubicBezTo>
                  <a:pt x="2533025" y="418790"/>
                  <a:pt x="2530994" y="832460"/>
                  <a:pt x="2528962" y="1246131"/>
                </a:cubicBezTo>
                <a:lnTo>
                  <a:pt x="0" y="1248690"/>
                </a:lnTo>
                <a:lnTo>
                  <a:pt x="936415" y="0"/>
                </a:lnTo>
                <a:close/>
              </a:path>
            </a:pathLst>
          </a:custGeom>
        </p:spPr>
        <p:txBody>
          <a:bodyPr vert="horz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Click icon to add picture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026F793-EDA3-D648-8ECE-F3B07081F2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DC5CFD6-69AF-9846-9589-F3E0664BC00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8371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43AD352D-DA8B-8146-A132-0981C97A4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500780"/>
            <a:ext cx="104994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FD621D-1631-FA44-8C87-22FD6F2B48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1" y="104140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1">
            <a:extLst>
              <a:ext uri="{FF2B5EF4-FFF2-40B4-BE49-F238E27FC236}">
                <a16:creationId xmlns:a16="http://schemas.microsoft.com/office/drawing/2014/main" id="{DEE94AD6-BD2B-A840-BFF5-4AEF37AF3C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500780"/>
            <a:ext cx="10483326" cy="1054250"/>
          </a:xfrm>
          <a:prstGeom prst="rect">
            <a:avLst/>
          </a:prstGeom>
        </p:spPr>
        <p:txBody>
          <a:bodyPr/>
          <a:lstStyle>
            <a:lvl1pPr algn="ctr"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BE806B2D-FF9D-F94D-8A12-C401E775A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614" y="510614"/>
            <a:ext cx="10521948" cy="1054250"/>
          </a:xfrm>
          <a:prstGeom prst="rect">
            <a:avLst/>
          </a:prstGeom>
        </p:spPr>
        <p:txBody>
          <a:bodyPr/>
          <a:lstStyle>
            <a:lvl1pPr algn="ctr"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585FF05-51C6-4545-A370-BD912978F0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7B03A376-F7CB-9149-A78F-83046DA8CA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9779194-5BFB-3A41-BE11-0A0A57B4ECB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table&#10;&#10;Description automatically generated">
            <a:extLst>
              <a:ext uri="{FF2B5EF4-FFF2-40B4-BE49-F238E27FC236}">
                <a16:creationId xmlns:a16="http://schemas.microsoft.com/office/drawing/2014/main" id="{A272F89F-43DE-9D4D-82EF-AF0FD30A9B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95C2EDF-35A4-DB47-B2E3-720532ECE3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ish&#10;&#10;Description automatically generated">
            <a:extLst>
              <a:ext uri="{FF2B5EF4-FFF2-40B4-BE49-F238E27FC236}">
                <a16:creationId xmlns:a16="http://schemas.microsoft.com/office/drawing/2014/main" id="{26CFC024-9125-8542-A138-C9A12F1EB40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B4F31E3F-8031-3546-8F3F-33E179551B9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379807" y="-34725"/>
            <a:ext cx="8824881" cy="6933236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  <a:gd name="connsiteX0" fmla="*/ 4192180 w 7201580"/>
              <a:gd name="connsiteY0" fmla="*/ 112782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4192180 w 7201580"/>
              <a:gd name="connsiteY4" fmla="*/ 1127820 h 6858000"/>
              <a:gd name="connsiteX0" fmla="*/ 4192180 w 7210989"/>
              <a:gd name="connsiteY0" fmla="*/ 24453 h 5754633"/>
              <a:gd name="connsiteX1" fmla="*/ 7210989 w 7210989"/>
              <a:gd name="connsiteY1" fmla="*/ 0 h 5754633"/>
              <a:gd name="connsiteX2" fmla="*/ 7201580 w 7210989"/>
              <a:gd name="connsiteY2" fmla="*/ 5754633 h 5754633"/>
              <a:gd name="connsiteX3" fmla="*/ 0 w 7210989"/>
              <a:gd name="connsiteY3" fmla="*/ 5754633 h 5754633"/>
              <a:gd name="connsiteX4" fmla="*/ 4192180 w 7210989"/>
              <a:gd name="connsiteY4" fmla="*/ 24453 h 5754633"/>
              <a:gd name="connsiteX0" fmla="*/ 4154542 w 7173351"/>
              <a:gd name="connsiteY0" fmla="*/ 24453 h 5754633"/>
              <a:gd name="connsiteX1" fmla="*/ 7173351 w 7173351"/>
              <a:gd name="connsiteY1" fmla="*/ 0 h 5754633"/>
              <a:gd name="connsiteX2" fmla="*/ 7163942 w 7173351"/>
              <a:gd name="connsiteY2" fmla="*/ 5754633 h 5754633"/>
              <a:gd name="connsiteX3" fmla="*/ 0 w 7173351"/>
              <a:gd name="connsiteY3" fmla="*/ 5697562 h 5754633"/>
              <a:gd name="connsiteX4" fmla="*/ 4154542 w 7173351"/>
              <a:gd name="connsiteY4" fmla="*/ 24453 h 5754633"/>
              <a:gd name="connsiteX0" fmla="*/ 4154542 w 7174257"/>
              <a:gd name="connsiteY0" fmla="*/ 24453 h 5697562"/>
              <a:gd name="connsiteX1" fmla="*/ 7173351 w 7174257"/>
              <a:gd name="connsiteY1" fmla="*/ 0 h 5697562"/>
              <a:gd name="connsiteX2" fmla="*/ 7173352 w 7174257"/>
              <a:gd name="connsiteY2" fmla="*/ 5688051 h 5697562"/>
              <a:gd name="connsiteX3" fmla="*/ 0 w 7174257"/>
              <a:gd name="connsiteY3" fmla="*/ 5697562 h 5697562"/>
              <a:gd name="connsiteX4" fmla="*/ 4154542 w 7174257"/>
              <a:gd name="connsiteY4" fmla="*/ 24453 h 569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4257" h="5697562">
                <a:moveTo>
                  <a:pt x="4154542" y="24453"/>
                </a:moveTo>
                <a:lnTo>
                  <a:pt x="7173351" y="0"/>
                </a:lnTo>
                <a:cubicBezTo>
                  <a:pt x="7170215" y="1918211"/>
                  <a:pt x="7176488" y="3769840"/>
                  <a:pt x="7173352" y="5688051"/>
                </a:cubicBezTo>
                <a:lnTo>
                  <a:pt x="0" y="5697562"/>
                </a:lnTo>
                <a:lnTo>
                  <a:pt x="4154542" y="24453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r">
              <a:lnSpc>
                <a:spcPct val="100000"/>
              </a:lnSpc>
              <a:buNone/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598328D-4C82-3F4E-A3AC-CBF07C36FA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48875" y="4225915"/>
            <a:ext cx="4192192" cy="1494224"/>
          </a:xfrm>
          <a:custGeom>
            <a:avLst/>
            <a:gdLst>
              <a:gd name="connsiteX0" fmla="*/ 0 w 1768475"/>
              <a:gd name="connsiteY0" fmla="*/ 0 h 1257300"/>
              <a:gd name="connsiteX1" fmla="*/ 1768475 w 1768475"/>
              <a:gd name="connsiteY1" fmla="*/ 0 h 1257300"/>
              <a:gd name="connsiteX2" fmla="*/ 1768475 w 1768475"/>
              <a:gd name="connsiteY2" fmla="*/ 1257300 h 1257300"/>
              <a:gd name="connsiteX3" fmla="*/ 0 w 1768475"/>
              <a:gd name="connsiteY3" fmla="*/ 1257300 h 1257300"/>
              <a:gd name="connsiteX4" fmla="*/ 0 w 1768475"/>
              <a:gd name="connsiteY4" fmla="*/ 0 h 1257300"/>
              <a:gd name="connsiteX0" fmla="*/ 0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0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06691 w 2647177"/>
              <a:gd name="connsiteY2" fmla="*/ 1250435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14144 w 2647177"/>
              <a:gd name="connsiteY0" fmla="*/ 0 h 1248690"/>
              <a:gd name="connsiteX1" fmla="*/ 2647177 w 2647177"/>
              <a:gd name="connsiteY1" fmla="*/ 5119 h 1248690"/>
              <a:gd name="connsiteX2" fmla="*/ 1706691 w 2647177"/>
              <a:gd name="connsiteY2" fmla="*/ 1241825 h 1248690"/>
              <a:gd name="connsiteX3" fmla="*/ 0 w 2647177"/>
              <a:gd name="connsiteY3" fmla="*/ 1248690 h 1248690"/>
              <a:gd name="connsiteX4" fmla="*/ 114144 w 2647177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1825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6131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48" h="1248690">
                <a:moveTo>
                  <a:pt x="936415" y="0"/>
                </a:moveTo>
                <a:lnTo>
                  <a:pt x="3469448" y="5119"/>
                </a:lnTo>
                <a:lnTo>
                  <a:pt x="2528962" y="1246131"/>
                </a:lnTo>
                <a:lnTo>
                  <a:pt x="0" y="1248690"/>
                </a:lnTo>
                <a:lnTo>
                  <a:pt x="936415" y="0"/>
                </a:lnTo>
                <a:close/>
              </a:path>
            </a:pathLst>
          </a:custGeom>
        </p:spPr>
        <p:txBody>
          <a:bodyPr vert="horz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C23285A2-7355-1D42-86EF-ADB4D8AB46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4400" y="4225914"/>
            <a:ext cx="4123267" cy="1494223"/>
          </a:xfrm>
          <a:custGeom>
            <a:avLst/>
            <a:gdLst>
              <a:gd name="connsiteX0" fmla="*/ 0 w 1768475"/>
              <a:gd name="connsiteY0" fmla="*/ 0 h 1257300"/>
              <a:gd name="connsiteX1" fmla="*/ 1768475 w 1768475"/>
              <a:gd name="connsiteY1" fmla="*/ 0 h 1257300"/>
              <a:gd name="connsiteX2" fmla="*/ 1768475 w 1768475"/>
              <a:gd name="connsiteY2" fmla="*/ 1257300 h 1257300"/>
              <a:gd name="connsiteX3" fmla="*/ 0 w 1768475"/>
              <a:gd name="connsiteY3" fmla="*/ 1257300 h 1257300"/>
              <a:gd name="connsiteX4" fmla="*/ 0 w 1768475"/>
              <a:gd name="connsiteY4" fmla="*/ 0 h 1257300"/>
              <a:gd name="connsiteX0" fmla="*/ 0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0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06691 w 2647177"/>
              <a:gd name="connsiteY2" fmla="*/ 1250435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14144 w 2647177"/>
              <a:gd name="connsiteY0" fmla="*/ 0 h 1248690"/>
              <a:gd name="connsiteX1" fmla="*/ 2647177 w 2647177"/>
              <a:gd name="connsiteY1" fmla="*/ 5119 h 1248690"/>
              <a:gd name="connsiteX2" fmla="*/ 1706691 w 2647177"/>
              <a:gd name="connsiteY2" fmla="*/ 1241825 h 1248690"/>
              <a:gd name="connsiteX3" fmla="*/ 0 w 2647177"/>
              <a:gd name="connsiteY3" fmla="*/ 1248690 h 1248690"/>
              <a:gd name="connsiteX4" fmla="*/ 114144 w 2647177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1825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6131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48" h="1248690">
                <a:moveTo>
                  <a:pt x="936415" y="0"/>
                </a:moveTo>
                <a:lnTo>
                  <a:pt x="3469448" y="5119"/>
                </a:lnTo>
                <a:lnTo>
                  <a:pt x="2528962" y="1246131"/>
                </a:lnTo>
                <a:lnTo>
                  <a:pt x="0" y="1248690"/>
                </a:lnTo>
                <a:lnTo>
                  <a:pt x="936415" y="0"/>
                </a:lnTo>
                <a:close/>
              </a:path>
            </a:pathLst>
          </a:custGeom>
        </p:spPr>
        <p:txBody>
          <a:bodyPr vert="horz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75106D73-ED6C-1943-96AD-9DE1270D20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70999" y="4225911"/>
            <a:ext cx="2951865" cy="1494223"/>
          </a:xfrm>
          <a:custGeom>
            <a:avLst/>
            <a:gdLst>
              <a:gd name="connsiteX0" fmla="*/ 0 w 1768475"/>
              <a:gd name="connsiteY0" fmla="*/ 0 h 1257300"/>
              <a:gd name="connsiteX1" fmla="*/ 1768475 w 1768475"/>
              <a:gd name="connsiteY1" fmla="*/ 0 h 1257300"/>
              <a:gd name="connsiteX2" fmla="*/ 1768475 w 1768475"/>
              <a:gd name="connsiteY2" fmla="*/ 1257300 h 1257300"/>
              <a:gd name="connsiteX3" fmla="*/ 0 w 1768475"/>
              <a:gd name="connsiteY3" fmla="*/ 1257300 h 1257300"/>
              <a:gd name="connsiteX4" fmla="*/ 0 w 1768475"/>
              <a:gd name="connsiteY4" fmla="*/ 0 h 1257300"/>
              <a:gd name="connsiteX0" fmla="*/ 0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0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68475 w 2647177"/>
              <a:gd name="connsiteY2" fmla="*/ 1257300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09838 w 2647177"/>
              <a:gd name="connsiteY0" fmla="*/ 0 h 1257300"/>
              <a:gd name="connsiteX1" fmla="*/ 2647177 w 2647177"/>
              <a:gd name="connsiteY1" fmla="*/ 13729 h 1257300"/>
              <a:gd name="connsiteX2" fmla="*/ 1706691 w 2647177"/>
              <a:gd name="connsiteY2" fmla="*/ 1250435 h 1257300"/>
              <a:gd name="connsiteX3" fmla="*/ 0 w 2647177"/>
              <a:gd name="connsiteY3" fmla="*/ 1257300 h 1257300"/>
              <a:gd name="connsiteX4" fmla="*/ 109838 w 2647177"/>
              <a:gd name="connsiteY4" fmla="*/ 0 h 1257300"/>
              <a:gd name="connsiteX0" fmla="*/ 114144 w 2647177"/>
              <a:gd name="connsiteY0" fmla="*/ 0 h 1248690"/>
              <a:gd name="connsiteX1" fmla="*/ 2647177 w 2647177"/>
              <a:gd name="connsiteY1" fmla="*/ 5119 h 1248690"/>
              <a:gd name="connsiteX2" fmla="*/ 1706691 w 2647177"/>
              <a:gd name="connsiteY2" fmla="*/ 1241825 h 1248690"/>
              <a:gd name="connsiteX3" fmla="*/ 0 w 2647177"/>
              <a:gd name="connsiteY3" fmla="*/ 1248690 h 1248690"/>
              <a:gd name="connsiteX4" fmla="*/ 114144 w 2647177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1825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  <a:gd name="connsiteX0" fmla="*/ 936415 w 3469448"/>
              <a:gd name="connsiteY0" fmla="*/ 0 h 1248690"/>
              <a:gd name="connsiteX1" fmla="*/ 3469448 w 3469448"/>
              <a:gd name="connsiteY1" fmla="*/ 5119 h 1248690"/>
              <a:gd name="connsiteX2" fmla="*/ 2528962 w 3469448"/>
              <a:gd name="connsiteY2" fmla="*/ 1246131 h 1248690"/>
              <a:gd name="connsiteX3" fmla="*/ 0 w 3469448"/>
              <a:gd name="connsiteY3" fmla="*/ 1248690 h 1248690"/>
              <a:gd name="connsiteX4" fmla="*/ 936415 w 3469448"/>
              <a:gd name="connsiteY4" fmla="*/ 0 h 1248690"/>
              <a:gd name="connsiteX0" fmla="*/ 936415 w 2535057"/>
              <a:gd name="connsiteY0" fmla="*/ 0 h 1248690"/>
              <a:gd name="connsiteX1" fmla="*/ 2535057 w 2535057"/>
              <a:gd name="connsiteY1" fmla="*/ 5119 h 1248690"/>
              <a:gd name="connsiteX2" fmla="*/ 2528962 w 2535057"/>
              <a:gd name="connsiteY2" fmla="*/ 1246131 h 1248690"/>
              <a:gd name="connsiteX3" fmla="*/ 0 w 2535057"/>
              <a:gd name="connsiteY3" fmla="*/ 1248690 h 1248690"/>
              <a:gd name="connsiteX4" fmla="*/ 936415 w 2535057"/>
              <a:gd name="connsiteY4" fmla="*/ 0 h 12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5057" h="1248690">
                <a:moveTo>
                  <a:pt x="936415" y="0"/>
                </a:moveTo>
                <a:lnTo>
                  <a:pt x="2535057" y="5119"/>
                </a:lnTo>
                <a:cubicBezTo>
                  <a:pt x="2533025" y="418790"/>
                  <a:pt x="2530994" y="832460"/>
                  <a:pt x="2528962" y="1246131"/>
                </a:cubicBezTo>
                <a:lnTo>
                  <a:pt x="0" y="1248690"/>
                </a:lnTo>
                <a:lnTo>
                  <a:pt x="936415" y="0"/>
                </a:lnTo>
                <a:close/>
              </a:path>
            </a:pathLst>
          </a:custGeom>
        </p:spPr>
        <p:txBody>
          <a:bodyPr vert="horz"/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Click icon to add picture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C2DB62-2291-C045-87DA-2D8D0C64AC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378" y="601090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FD13B73-7147-4647-9F91-7B1F5FB7E69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5.jp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4.jp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3.jp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16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3807A-D922-CB4A-BE07-18BA85B8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D86E-9708-AD4A-9D14-AFBCC1526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3992-26A5-DE4F-9F32-A62B61319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CE08-3F42-B147-9922-C5AEE34C6B0A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2D065-721B-8740-A362-D86D86E7B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4EC03-B17B-684B-BBF8-78D6D6A0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EB63F-46B7-A547-A43A-2A11AD26E3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C5D7FE9-729B-EF42-B94C-BC6CA16EC6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86ECD80-37DB-0741-BCBE-94AD2127EBC9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1096EE3-1DCB-D241-997A-884089F16D8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3807A-D922-CB4A-BE07-18BA85B8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D86E-9708-AD4A-9D14-AFBCC1526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3992-26A5-DE4F-9F32-A62B61319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CE08-3F42-B147-9922-C5AEE34C6B0A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2D065-721B-8740-A362-D86D86E7B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4EC03-B17B-684B-BBF8-78D6D6A0F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EB63F-46B7-A547-A43A-2A11AD26E33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AA04DDB-B71B-D14E-A079-98393CC29E6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DAAB3D0-7C92-FE4F-BE25-7E9E50099AF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F6F52D65-ADF7-E343-8DBD-E645F72F263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B0AA0F0B-D669-F241-A8FB-1E946E74ADF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2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86" r:id="rId8"/>
    <p:sldLayoutId id="214748369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E60349-E733-5946-B6E2-360AA4E11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78" y="601090"/>
            <a:ext cx="5179810" cy="2305339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462FCB-4DB2-0E4A-A1E8-9C60EE12E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09573-46E2-7A4F-8B57-515709212A1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unique slide titles.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clear and accurate link text that </a:t>
            </a:r>
            <a:br>
              <a:rPr lang="en-US"/>
            </a:br>
            <a:r>
              <a:rPr lang="en-US"/>
              <a:t>tells</a:t>
            </a:r>
            <a:r>
              <a:rPr lang="en-US" dirty="0"/>
              <a:t> </a:t>
            </a:r>
            <a:r>
              <a:rPr lang="en-US"/>
              <a:t>the </a:t>
            </a:r>
            <a:r>
              <a:rPr lang="en-US" dirty="0"/>
              <a:t>user where the link takes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alt-text to images.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accessibility checker to </a:t>
            </a:r>
            <a:br>
              <a:rPr lang="en-US" dirty="0"/>
            </a:br>
            <a:r>
              <a:rPr lang="en-US" dirty="0"/>
              <a:t>review your presentation.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E9423E-99F4-104E-B873-37E9C0D0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Guidelines</a:t>
            </a:r>
          </a:p>
        </p:txBody>
      </p:sp>
    </p:spTree>
    <p:extLst>
      <p:ext uri="{BB962C8B-B14F-4D97-AF65-F5344CB8AC3E}">
        <p14:creationId xmlns:p14="http://schemas.microsoft.com/office/powerpoint/2010/main" val="12949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43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1_Office Theme</vt:lpstr>
      <vt:lpstr>Presentation Title</vt:lpstr>
      <vt:lpstr>Accessibility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Healy, Devin Marie</cp:lastModifiedBy>
  <cp:revision>16</cp:revision>
  <dcterms:created xsi:type="dcterms:W3CDTF">2020-03-10T16:22:03Z</dcterms:created>
  <dcterms:modified xsi:type="dcterms:W3CDTF">2020-09-01T13:52:17Z</dcterms:modified>
</cp:coreProperties>
</file>