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5"/>
    <p:restoredTop sz="96327"/>
  </p:normalViewPr>
  <p:slideViewPr>
    <p:cSldViewPr snapToGrid="0" snapToObjects="1">
      <p:cViewPr>
        <p:scale>
          <a:sx n="72" d="100"/>
          <a:sy n="72" d="100"/>
        </p:scale>
        <p:origin x="6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6C3CC7A-7967-754E-96AB-414748AE5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holding, person, standing, shirt&#10;&#10;Description automatically generated">
            <a:extLst>
              <a:ext uri="{FF2B5EF4-FFF2-40B4-BE49-F238E27FC236}">
                <a16:creationId xmlns:a16="http://schemas.microsoft.com/office/drawing/2014/main" id="{0B630AA6-9184-4C4F-9963-4EDD088F85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E8D9E8-CC97-C446-9F8B-57B6EC01C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B750C1-95FE-744D-8B30-2BA9ACDBD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AF850-7987-AF49-840F-16BC6BFA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CE08-3F42-B147-9922-C5AEE34C6B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63846-3C4E-2146-B728-7439964D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F3FA5-8E57-F740-A538-6EF9C943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63F-46B7-A547-A43A-2A11AD26E3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man, holding, table, laptop&#10;&#10;Description automatically generated">
            <a:extLst>
              <a:ext uri="{FF2B5EF4-FFF2-40B4-BE49-F238E27FC236}">
                <a16:creationId xmlns:a16="http://schemas.microsoft.com/office/drawing/2014/main" id="{54BFC042-DF17-3F49-AC59-4A24D931D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E9A752C-23BB-EE4C-8EDC-25AAF80721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picture containing outdoor, standing, looking, holding&#10;&#10;Description automatically generated">
            <a:extLst>
              <a:ext uri="{FF2B5EF4-FFF2-40B4-BE49-F238E27FC236}">
                <a16:creationId xmlns:a16="http://schemas.microsoft.com/office/drawing/2014/main" id="{46F0F85A-C142-434C-91F0-19C28425AD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E8D9E8-CC97-C446-9F8B-57B6EC01C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B750C1-95FE-744D-8B30-2BA9ACDBD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5407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43AD352D-DA8B-8146-A132-0981C97A4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500780"/>
            <a:ext cx="104994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5307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FD621D-1631-FA44-8C87-22FD6F2B4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1" y="104140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7427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DEE94AD6-BD2B-A840-BFF5-4AEF37AF3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500780"/>
            <a:ext cx="10483326" cy="1054250"/>
          </a:xfrm>
          <a:prstGeom prst="rect">
            <a:avLst/>
          </a:prstGeom>
        </p:spPr>
        <p:txBody>
          <a:bodyPr/>
          <a:lstStyle>
            <a:lvl1pPr algn="ctr"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1308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BE806B2D-FF9D-F94D-8A12-C401E775A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510614"/>
            <a:ext cx="10521948" cy="1054250"/>
          </a:xfrm>
          <a:prstGeom prst="rect">
            <a:avLst/>
          </a:prstGeom>
        </p:spPr>
        <p:txBody>
          <a:bodyPr/>
          <a:lstStyle>
            <a:lvl1pPr algn="ctr"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7471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1308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7043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5E3BD13C-4E14-D842-8EE5-480727ED0A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89169481-34A3-4049-98EF-FF9DB2D75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8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laptop, table&#10;&#10;Description automatically generated">
            <a:extLst>
              <a:ext uri="{FF2B5EF4-FFF2-40B4-BE49-F238E27FC236}">
                <a16:creationId xmlns:a16="http://schemas.microsoft.com/office/drawing/2014/main" id="{7D90E396-2E84-2A42-8B81-835640147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879AA78-66A1-B74E-8017-946753639B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48F23B-BD60-CB4F-A03A-3EC9369E08F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379807" y="-34725"/>
            <a:ext cx="8824881" cy="6933236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  <a:gd name="connsiteX0" fmla="*/ 4192180 w 7201580"/>
              <a:gd name="connsiteY0" fmla="*/ 112782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4192180 w 7201580"/>
              <a:gd name="connsiteY4" fmla="*/ 1127820 h 6858000"/>
              <a:gd name="connsiteX0" fmla="*/ 4192180 w 7210989"/>
              <a:gd name="connsiteY0" fmla="*/ 24453 h 5754633"/>
              <a:gd name="connsiteX1" fmla="*/ 7210989 w 7210989"/>
              <a:gd name="connsiteY1" fmla="*/ 0 h 5754633"/>
              <a:gd name="connsiteX2" fmla="*/ 7201580 w 7210989"/>
              <a:gd name="connsiteY2" fmla="*/ 5754633 h 5754633"/>
              <a:gd name="connsiteX3" fmla="*/ 0 w 7210989"/>
              <a:gd name="connsiteY3" fmla="*/ 5754633 h 5754633"/>
              <a:gd name="connsiteX4" fmla="*/ 4192180 w 7210989"/>
              <a:gd name="connsiteY4" fmla="*/ 24453 h 5754633"/>
              <a:gd name="connsiteX0" fmla="*/ 4154542 w 7173351"/>
              <a:gd name="connsiteY0" fmla="*/ 24453 h 5754633"/>
              <a:gd name="connsiteX1" fmla="*/ 7173351 w 7173351"/>
              <a:gd name="connsiteY1" fmla="*/ 0 h 5754633"/>
              <a:gd name="connsiteX2" fmla="*/ 7163942 w 7173351"/>
              <a:gd name="connsiteY2" fmla="*/ 5754633 h 5754633"/>
              <a:gd name="connsiteX3" fmla="*/ 0 w 7173351"/>
              <a:gd name="connsiteY3" fmla="*/ 5697562 h 5754633"/>
              <a:gd name="connsiteX4" fmla="*/ 4154542 w 7173351"/>
              <a:gd name="connsiteY4" fmla="*/ 24453 h 5754633"/>
              <a:gd name="connsiteX0" fmla="*/ 4154542 w 7174257"/>
              <a:gd name="connsiteY0" fmla="*/ 24453 h 5697562"/>
              <a:gd name="connsiteX1" fmla="*/ 7173351 w 7174257"/>
              <a:gd name="connsiteY1" fmla="*/ 0 h 5697562"/>
              <a:gd name="connsiteX2" fmla="*/ 7173352 w 7174257"/>
              <a:gd name="connsiteY2" fmla="*/ 5688051 h 5697562"/>
              <a:gd name="connsiteX3" fmla="*/ 0 w 7174257"/>
              <a:gd name="connsiteY3" fmla="*/ 5697562 h 5697562"/>
              <a:gd name="connsiteX4" fmla="*/ 4154542 w 7174257"/>
              <a:gd name="connsiteY4" fmla="*/ 24453 h 569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257" h="5697562">
                <a:moveTo>
                  <a:pt x="4154542" y="24453"/>
                </a:moveTo>
                <a:lnTo>
                  <a:pt x="7173351" y="0"/>
                </a:lnTo>
                <a:cubicBezTo>
                  <a:pt x="7170215" y="1918211"/>
                  <a:pt x="7176488" y="3769840"/>
                  <a:pt x="7173352" y="5688051"/>
                </a:cubicBezTo>
                <a:lnTo>
                  <a:pt x="0" y="5697562"/>
                </a:lnTo>
                <a:lnTo>
                  <a:pt x="4154542" y="24453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E70E73-808D-764E-959E-0EC068EB22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48875" y="4225915"/>
            <a:ext cx="4192192" cy="1494224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38D85AB-502E-6344-ACF9-6A89C737AA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4400" y="4225914"/>
            <a:ext cx="4123267" cy="1494223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8738DA9-CE42-7C46-8A5C-1E3D19BA8F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70999" y="4225911"/>
            <a:ext cx="2951865" cy="1494223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2535057"/>
              <a:gd name="connsiteY0" fmla="*/ 0 h 1248690"/>
              <a:gd name="connsiteX1" fmla="*/ 2535057 w 2535057"/>
              <a:gd name="connsiteY1" fmla="*/ 5119 h 1248690"/>
              <a:gd name="connsiteX2" fmla="*/ 2528962 w 2535057"/>
              <a:gd name="connsiteY2" fmla="*/ 1246131 h 1248690"/>
              <a:gd name="connsiteX3" fmla="*/ 0 w 2535057"/>
              <a:gd name="connsiteY3" fmla="*/ 1248690 h 1248690"/>
              <a:gd name="connsiteX4" fmla="*/ 936415 w 2535057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057" h="1248690">
                <a:moveTo>
                  <a:pt x="936415" y="0"/>
                </a:moveTo>
                <a:lnTo>
                  <a:pt x="2535057" y="5119"/>
                </a:lnTo>
                <a:cubicBezTo>
                  <a:pt x="2533025" y="418790"/>
                  <a:pt x="2530994" y="832460"/>
                  <a:pt x="2528962" y="1246131"/>
                </a:cubicBez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26F793-EDA3-D648-8ECE-F3B07081F2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DC5CFD6-69AF-9846-9589-F3E0664BC0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8371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43AD352D-DA8B-8146-A132-0981C97A4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500780"/>
            <a:ext cx="104994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FD621D-1631-FA44-8C87-22FD6F2B4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1" y="104140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DEE94AD6-BD2B-A840-BFF5-4AEF37AF3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500780"/>
            <a:ext cx="10483326" cy="1054250"/>
          </a:xfrm>
          <a:prstGeom prst="rect">
            <a:avLst/>
          </a:prstGeom>
        </p:spPr>
        <p:txBody>
          <a:bodyPr/>
          <a:lstStyle>
            <a:lvl1pPr algn="ctr"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BE806B2D-FF9D-F94D-8A12-C401E775A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510614"/>
            <a:ext cx="10521948" cy="1054250"/>
          </a:xfrm>
          <a:prstGeom prst="rect">
            <a:avLst/>
          </a:prstGeom>
        </p:spPr>
        <p:txBody>
          <a:bodyPr/>
          <a:lstStyle>
            <a:lvl1pPr algn="ctr"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585FF05-51C6-4545-A370-BD912978F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7B03A376-F7CB-9149-A78F-83046DA8C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A272F89F-43DE-9D4D-82EF-AF0FD30A9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95C2EDF-35A4-DB47-B2E3-720532ECE3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B4F31E3F-8031-3546-8F3F-33E179551B9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379807" y="-34725"/>
            <a:ext cx="8824881" cy="6933236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  <a:gd name="connsiteX0" fmla="*/ 4192180 w 7201580"/>
              <a:gd name="connsiteY0" fmla="*/ 112782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4192180 w 7201580"/>
              <a:gd name="connsiteY4" fmla="*/ 1127820 h 6858000"/>
              <a:gd name="connsiteX0" fmla="*/ 4192180 w 7210989"/>
              <a:gd name="connsiteY0" fmla="*/ 24453 h 5754633"/>
              <a:gd name="connsiteX1" fmla="*/ 7210989 w 7210989"/>
              <a:gd name="connsiteY1" fmla="*/ 0 h 5754633"/>
              <a:gd name="connsiteX2" fmla="*/ 7201580 w 7210989"/>
              <a:gd name="connsiteY2" fmla="*/ 5754633 h 5754633"/>
              <a:gd name="connsiteX3" fmla="*/ 0 w 7210989"/>
              <a:gd name="connsiteY3" fmla="*/ 5754633 h 5754633"/>
              <a:gd name="connsiteX4" fmla="*/ 4192180 w 7210989"/>
              <a:gd name="connsiteY4" fmla="*/ 24453 h 5754633"/>
              <a:gd name="connsiteX0" fmla="*/ 4154542 w 7173351"/>
              <a:gd name="connsiteY0" fmla="*/ 24453 h 5754633"/>
              <a:gd name="connsiteX1" fmla="*/ 7173351 w 7173351"/>
              <a:gd name="connsiteY1" fmla="*/ 0 h 5754633"/>
              <a:gd name="connsiteX2" fmla="*/ 7163942 w 7173351"/>
              <a:gd name="connsiteY2" fmla="*/ 5754633 h 5754633"/>
              <a:gd name="connsiteX3" fmla="*/ 0 w 7173351"/>
              <a:gd name="connsiteY3" fmla="*/ 5697562 h 5754633"/>
              <a:gd name="connsiteX4" fmla="*/ 4154542 w 7173351"/>
              <a:gd name="connsiteY4" fmla="*/ 24453 h 5754633"/>
              <a:gd name="connsiteX0" fmla="*/ 4154542 w 7174257"/>
              <a:gd name="connsiteY0" fmla="*/ 24453 h 5697562"/>
              <a:gd name="connsiteX1" fmla="*/ 7173351 w 7174257"/>
              <a:gd name="connsiteY1" fmla="*/ 0 h 5697562"/>
              <a:gd name="connsiteX2" fmla="*/ 7173352 w 7174257"/>
              <a:gd name="connsiteY2" fmla="*/ 5688051 h 5697562"/>
              <a:gd name="connsiteX3" fmla="*/ 0 w 7174257"/>
              <a:gd name="connsiteY3" fmla="*/ 5697562 h 5697562"/>
              <a:gd name="connsiteX4" fmla="*/ 4154542 w 7174257"/>
              <a:gd name="connsiteY4" fmla="*/ 24453 h 569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257" h="5697562">
                <a:moveTo>
                  <a:pt x="4154542" y="24453"/>
                </a:moveTo>
                <a:lnTo>
                  <a:pt x="7173351" y="0"/>
                </a:lnTo>
                <a:cubicBezTo>
                  <a:pt x="7170215" y="1918211"/>
                  <a:pt x="7176488" y="3769840"/>
                  <a:pt x="7173352" y="5688051"/>
                </a:cubicBezTo>
                <a:lnTo>
                  <a:pt x="0" y="5697562"/>
                </a:lnTo>
                <a:lnTo>
                  <a:pt x="4154542" y="24453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598328D-4C82-3F4E-A3AC-CBF07C36FA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48875" y="4225915"/>
            <a:ext cx="4192192" cy="1494224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23285A2-7355-1D42-86EF-ADB4D8AB46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4400" y="4225914"/>
            <a:ext cx="4123267" cy="1494223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75106D73-ED6C-1943-96AD-9DE1270D20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70999" y="4225911"/>
            <a:ext cx="2951865" cy="1494223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2535057"/>
              <a:gd name="connsiteY0" fmla="*/ 0 h 1248690"/>
              <a:gd name="connsiteX1" fmla="*/ 2535057 w 2535057"/>
              <a:gd name="connsiteY1" fmla="*/ 5119 h 1248690"/>
              <a:gd name="connsiteX2" fmla="*/ 2528962 w 2535057"/>
              <a:gd name="connsiteY2" fmla="*/ 1246131 h 1248690"/>
              <a:gd name="connsiteX3" fmla="*/ 0 w 2535057"/>
              <a:gd name="connsiteY3" fmla="*/ 1248690 h 1248690"/>
              <a:gd name="connsiteX4" fmla="*/ 936415 w 2535057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057" h="1248690">
                <a:moveTo>
                  <a:pt x="936415" y="0"/>
                </a:moveTo>
                <a:lnTo>
                  <a:pt x="2535057" y="5119"/>
                </a:lnTo>
                <a:cubicBezTo>
                  <a:pt x="2533025" y="418790"/>
                  <a:pt x="2530994" y="832460"/>
                  <a:pt x="2528962" y="1246131"/>
                </a:cubicBez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C2DB62-2291-C045-87DA-2D8D0C64A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FD13B73-7147-4647-9F91-7B1F5FB7E69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1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9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3807A-D922-CB4A-BE07-18BA85B8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D86E-9708-AD4A-9D14-AFBCC152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3992-26A5-DE4F-9F32-A62B6131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CE08-3F42-B147-9922-C5AEE34C6B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D065-721B-8740-A362-D86D86E7B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EC03-B17B-684B-BBF8-78D6D6A0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B63F-46B7-A547-A43A-2A11AD26E3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C5D7FE9-729B-EF42-B94C-BC6CA16EC6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86ECD80-37DB-0741-BCBE-94AD2127EBC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3807A-D922-CB4A-BE07-18BA85B8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D86E-9708-AD4A-9D14-AFBCC152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3992-26A5-DE4F-9F32-A62B6131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CE08-3F42-B147-9922-C5AEE34C6B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D065-721B-8740-A362-D86D86E7B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EC03-B17B-684B-BBF8-78D6D6A0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B63F-46B7-A547-A43A-2A11AD26E33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AA04DDB-B71B-D14E-A079-98393CC29E6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DAAB3D0-7C92-FE4F-BE25-7E9E50099AF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6F52D65-ADF7-E343-8DBD-E645F72F263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86" r:id="rId8"/>
    <p:sldLayoutId id="214748369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E60349-E733-5946-B6E2-360AA4E1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78" y="601090"/>
            <a:ext cx="5179810" cy="2305339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462FCB-4DB2-0E4A-A1E8-9C60EE12E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09573-46E2-7A4F-8B57-515709212A1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/>
            </a:br>
            <a:r>
              <a:rPr lang="en-US"/>
              <a:t>tells</a:t>
            </a:r>
            <a:r>
              <a:rPr lang="en-US" dirty="0"/>
              <a:t> </a:t>
            </a:r>
            <a:r>
              <a:rPr lang="en-US"/>
              <a:t>the </a:t>
            </a:r>
            <a:r>
              <a:rPr lang="en-US" dirty="0"/>
              <a:t>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9423E-99F4-104E-B873-37E9C0D0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43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Presentation Title</vt:lpstr>
      <vt:lpstr>Accessibility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Healy, Devin Marie</cp:lastModifiedBy>
  <cp:revision>15</cp:revision>
  <dcterms:created xsi:type="dcterms:W3CDTF">2020-03-10T16:22:03Z</dcterms:created>
  <dcterms:modified xsi:type="dcterms:W3CDTF">2020-08-31T19:36:58Z</dcterms:modified>
</cp:coreProperties>
</file>