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70A2-497F-4589-B6F6-527F3155FD3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3568-A087-4D61-BAA8-B2D8F09F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7A2F31-9E53-46C3-AF5F-A2BF167AB6E3}"/>
              </a:ext>
            </a:extLst>
          </p:cNvPr>
          <p:cNvSpPr/>
          <p:nvPr/>
        </p:nvSpPr>
        <p:spPr>
          <a:xfrm>
            <a:off x="6466114" y="3892547"/>
            <a:ext cx="4466770" cy="3394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Grey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928E0-AC90-49BD-BD57-DCC63355B8CC}"/>
              </a:ext>
            </a:extLst>
          </p:cNvPr>
          <p:cNvSpPr/>
          <p:nvPr/>
        </p:nvSpPr>
        <p:spPr>
          <a:xfrm>
            <a:off x="1146629" y="740229"/>
            <a:ext cx="2674258" cy="24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C766B-9A50-4A76-95E9-5335210C40EE}"/>
              </a:ext>
            </a:extLst>
          </p:cNvPr>
          <p:cNvSpPr/>
          <p:nvPr/>
        </p:nvSpPr>
        <p:spPr>
          <a:xfrm>
            <a:off x="12257314" y="740228"/>
            <a:ext cx="2674258" cy="24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86FF0-2860-47FE-A3E4-688F1F689B0A}"/>
              </a:ext>
            </a:extLst>
          </p:cNvPr>
          <p:cNvSpPr/>
          <p:nvPr/>
        </p:nvSpPr>
        <p:spPr>
          <a:xfrm>
            <a:off x="823686" y="4465861"/>
            <a:ext cx="4466770" cy="3394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2475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Gayman</dc:creator>
  <cp:lastModifiedBy>David Gayman</cp:lastModifiedBy>
  <cp:revision>6</cp:revision>
  <dcterms:created xsi:type="dcterms:W3CDTF">2021-04-20T15:19:34Z</dcterms:created>
  <dcterms:modified xsi:type="dcterms:W3CDTF">2021-04-20T15:26:49Z</dcterms:modified>
</cp:coreProperties>
</file>