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글론 닥터" userId="b0cac3566cd76970" providerId="LiveId" clId="{F28ECF3E-4BC1-52CB-8BC1-C40AAE8EC184}"/>
    <pc:docChg chg="modSld">
      <pc:chgData name="글론 닥터" userId="b0cac3566cd76970" providerId="LiveId" clId="{F28ECF3E-4BC1-52CB-8BC1-C40AAE8EC184}" dt="2025-08-26T13:16:32.524" v="15" actId="20577"/>
      <pc:docMkLst>
        <pc:docMk/>
      </pc:docMkLst>
      <pc:sldChg chg="modSp mod">
        <pc:chgData name="글론 닥터" userId="b0cac3566cd76970" providerId="LiveId" clId="{F28ECF3E-4BC1-52CB-8BC1-C40AAE8EC184}" dt="2025-08-26T13:12:30.686" v="7" actId="1076"/>
        <pc:sldMkLst>
          <pc:docMk/>
          <pc:sldMk cId="920679095" sldId="256"/>
        </pc:sldMkLst>
        <pc:spChg chg="mod">
          <ac:chgData name="글론 닥터" userId="b0cac3566cd76970" providerId="LiveId" clId="{F28ECF3E-4BC1-52CB-8BC1-C40AAE8EC184}" dt="2025-08-26T13:12:18.927" v="4" actId="14100"/>
          <ac:spMkLst>
            <pc:docMk/>
            <pc:sldMk cId="920679095" sldId="256"/>
            <ac:spMk id="4" creationId="{DC6D56FC-7B3F-9207-230D-DBAB51019259}"/>
          </ac:spMkLst>
        </pc:spChg>
        <pc:spChg chg="mod">
          <ac:chgData name="글론 닥터" userId="b0cac3566cd76970" providerId="LiveId" clId="{F28ECF3E-4BC1-52CB-8BC1-C40AAE8EC184}" dt="2025-08-26T13:12:16.355" v="3" actId="14100"/>
          <ac:spMkLst>
            <pc:docMk/>
            <pc:sldMk cId="920679095" sldId="256"/>
            <ac:spMk id="5" creationId="{AC1B9E80-1CAF-0C6B-624D-4E32E345ADA0}"/>
          </ac:spMkLst>
        </pc:spChg>
        <pc:spChg chg="mod">
          <ac:chgData name="글론 닥터" userId="b0cac3566cd76970" providerId="LiveId" clId="{F28ECF3E-4BC1-52CB-8BC1-C40AAE8EC184}" dt="2025-08-26T13:12:22.098" v="5" actId="14100"/>
          <ac:spMkLst>
            <pc:docMk/>
            <pc:sldMk cId="920679095" sldId="256"/>
            <ac:spMk id="6" creationId="{B676C195-7E34-08F6-E8E3-8790D4084B45}"/>
          </ac:spMkLst>
        </pc:spChg>
        <pc:spChg chg="mod">
          <ac:chgData name="글론 닥터" userId="b0cac3566cd76970" providerId="LiveId" clId="{F28ECF3E-4BC1-52CB-8BC1-C40AAE8EC184}" dt="2025-08-26T13:12:30.686" v="7" actId="1076"/>
          <ac:spMkLst>
            <pc:docMk/>
            <pc:sldMk cId="920679095" sldId="256"/>
            <ac:spMk id="8" creationId="{7581FB3C-97C9-5443-CC30-8B420074C7B8}"/>
          </ac:spMkLst>
        </pc:spChg>
        <pc:spChg chg="mod">
          <ac:chgData name="글론 닥터" userId="b0cac3566cd76970" providerId="LiveId" clId="{F28ECF3E-4BC1-52CB-8BC1-C40AAE8EC184}" dt="2025-08-26T13:12:10.452" v="1" actId="1076"/>
          <ac:spMkLst>
            <pc:docMk/>
            <pc:sldMk cId="920679095" sldId="256"/>
            <ac:spMk id="9" creationId="{4E1B07CA-7C74-0BD8-5DE7-05E1AD02B77D}"/>
          </ac:spMkLst>
        </pc:spChg>
      </pc:sldChg>
      <pc:sldChg chg="modSp mod">
        <pc:chgData name="글론 닥터" userId="b0cac3566cd76970" providerId="LiveId" clId="{F28ECF3E-4BC1-52CB-8BC1-C40AAE8EC184}" dt="2025-08-26T13:16:32.524" v="15" actId="20577"/>
        <pc:sldMkLst>
          <pc:docMk/>
          <pc:sldMk cId="3202891832" sldId="257"/>
        </pc:sldMkLst>
        <pc:spChg chg="mod">
          <ac:chgData name="글론 닥터" userId="b0cac3566cd76970" providerId="LiveId" clId="{F28ECF3E-4BC1-52CB-8BC1-C40AAE8EC184}" dt="2025-08-26T13:16:32.524" v="15" actId="20577"/>
          <ac:spMkLst>
            <pc:docMk/>
            <pc:sldMk cId="3202891832" sldId="257"/>
            <ac:spMk id="10" creationId="{02AF8358-3A9A-C1EF-220B-A03F6EC1B1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62D3E-CE24-23F9-EB93-F4257E5DC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D757BC-88FC-7A54-6B42-8E30F224B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D905C1-F3A4-A0E9-D3FA-0DBFBD8E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31F5F-2EFE-468E-DAA3-33128804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C68EB-34CC-92F9-9B1D-656431C3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0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10F9-A5B0-B792-076F-F3273A49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8BDC27-E69F-0352-F1FE-3A26870D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1C614-807E-6858-D7E9-4F9AB3E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10FEB-6369-49DD-B803-FC06E6B8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06D0B-5945-E8D0-47DB-C8BC8CE4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8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C35CA-CC22-B25C-EDEE-B5D67D985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825EF-4359-A2A1-BB86-D5DFBB1AE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E45E70-9AF6-FD6F-2555-0D11B9D5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61686-90AA-4A29-4344-ECC302FF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1BDF7-E014-A595-6574-1ADCF9C7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03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3A5F4-2101-6727-2D0C-4AD51A02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AB94E-C52F-EC99-FC0B-28BDCEB1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C16A9-7C76-8509-3DBB-17D9876E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55231-7684-3F96-78DA-AC3B9C3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AD9D5-6647-59DE-EBBD-1AB3330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9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028C6-7A6F-8839-FD9B-25AC89A2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2CD1D-846B-56BA-42A3-4E4C134B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FE884-B584-FE38-705A-051AA734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EBD8AC-908F-89AD-C03A-BBC2E54E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5E017-44FF-9D66-0C6A-E01FD7E6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939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C16C3-B0F5-FD94-805C-C0A6961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4320E-C53B-A385-F801-15AAE100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CE06A-497F-7813-C259-79D5C31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F7294-6867-FEAD-2EE9-FB3DB0C1C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6D37A-ACD4-AFDD-1CC4-F6BDC8FE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CFB9A-E377-5586-82E8-34FD480C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434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0C985-FDB5-8562-B46A-8BE6CF34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6A20E-1DE2-E1F7-E46C-AEC6ED1DA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3A2A9D-1C78-FEF5-91A7-AF919A5C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8D4AD6-6EDB-4FB8-7D47-2C59BE258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4B8FB-28A6-2E8C-9502-7ED5C3A34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E1069-30D4-5EAF-9D19-BAE8157F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49D486-9649-D262-C5C7-3519F7E5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607A79-F763-585F-B5CE-7D00CCF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395CA-77E0-6E51-4F5D-D89BBB2A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6850A0-E473-F970-6ED6-A4DEFB0D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09A0B9-C640-DF8B-DCBB-8011A12E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044B4F-68AC-244B-2C37-3DD67187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10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5342D6-AEE1-B5AE-C535-CB55C948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D57772-7A38-7793-D100-CDB3D400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9B5DE-3939-DA2E-A36F-256B7165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09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1447-7BFF-E034-9CB7-48BA53A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62D40-0522-14C9-0EF7-0B420C3AD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44C46D-3DA8-369D-14D3-E6C9F833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992A3-5316-18E5-85F7-2B6481F8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F3727-7EDB-5D4B-8D45-67924E2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6460C-05BB-D96F-8046-BBEB13DE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621C1-7CC2-6881-51F1-CB337702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2FBAFE-5E1E-FEE0-5118-71F2FE32B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2D77D8-FA2B-2D6D-2491-E8C24070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2B618-40C5-5520-CE99-21668143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ED5279-BF38-7976-3DFA-E0E63401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32AD5-20AB-8F34-F183-3A04C965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1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BF3717-D36B-5104-3E2E-30E9040C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FFC9F-8A97-1BB8-4170-5D8F487A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BAB31-C48E-E1EE-A186-34B8BA65A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5D681-4290-C946-B872-2D2BDA121C51}" type="datetimeFigureOut">
              <a:rPr kumimoji="1" lang="ko-KR" altLang="en-US" smtClean="0"/>
              <a:t>2025. 8. 26.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ADE8-870D-99B9-D308-7B1FE6784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917B9-D322-34B2-B249-A8E56F8C4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F3A9-E6F4-0D47-A46E-ECEEC3F4C7F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DC6D56FC-7B3F-9207-230D-DBAB51019259}"/>
              </a:ext>
            </a:extLst>
          </p:cNvPr>
          <p:cNvSpPr/>
          <p:nvPr/>
        </p:nvSpPr>
        <p:spPr>
          <a:xfrm>
            <a:off x="1211283" y="855023"/>
            <a:ext cx="6899564" cy="412073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C1B9E80-1CAF-0C6B-624D-4E32E345ADA0}"/>
              </a:ext>
            </a:extLst>
          </p:cNvPr>
          <p:cNvSpPr/>
          <p:nvPr/>
        </p:nvSpPr>
        <p:spPr>
          <a:xfrm>
            <a:off x="8263247" y="855022"/>
            <a:ext cx="3184566" cy="540327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676C195-7E34-08F6-E8E3-8790D4084B45}"/>
              </a:ext>
            </a:extLst>
          </p:cNvPr>
          <p:cNvSpPr/>
          <p:nvPr/>
        </p:nvSpPr>
        <p:spPr>
          <a:xfrm>
            <a:off x="1211282" y="5110738"/>
            <a:ext cx="6899564" cy="114755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8EFFA-3C27-3134-EA46-DCFC1EDE1155}"/>
              </a:ext>
            </a:extLst>
          </p:cNvPr>
          <p:cNvSpPr txBox="1"/>
          <p:nvPr/>
        </p:nvSpPr>
        <p:spPr>
          <a:xfrm>
            <a:off x="2113808" y="2350715"/>
            <a:ext cx="366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PPT </a:t>
            </a:r>
            <a:r>
              <a:rPr kumimoji="1" lang="ko-KR" altLang="en-US" dirty="0"/>
              <a:t>등 교육자료를 보여주는 공간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1FB3C-97C9-5443-CC30-8B420074C7B8}"/>
              </a:ext>
            </a:extLst>
          </p:cNvPr>
          <p:cNvSpPr txBox="1"/>
          <p:nvPr/>
        </p:nvSpPr>
        <p:spPr>
          <a:xfrm>
            <a:off x="9474530" y="3244334"/>
            <a:ext cx="105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채팅창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B07CA-7C74-0BD8-5DE7-05E1AD02B77D}"/>
              </a:ext>
            </a:extLst>
          </p:cNvPr>
          <p:cNvSpPr txBox="1"/>
          <p:nvPr/>
        </p:nvSpPr>
        <p:spPr>
          <a:xfrm>
            <a:off x="1822860" y="5499850"/>
            <a:ext cx="445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다목적창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수업자료 등록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자료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605A1-E638-5DDF-62C4-12EA59F5B189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선생님용 페이지</a:t>
            </a:r>
          </a:p>
        </p:txBody>
      </p:sp>
    </p:spTree>
    <p:extLst>
      <p:ext uri="{BB962C8B-B14F-4D97-AF65-F5344CB8AC3E}">
        <p14:creationId xmlns:p14="http://schemas.microsoft.com/office/powerpoint/2010/main" val="9206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14D9-530A-8742-2E23-0238988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24FDC8DC-2C83-B4C9-41AC-7BBB332587E3}"/>
              </a:ext>
            </a:extLst>
          </p:cNvPr>
          <p:cNvSpPr/>
          <p:nvPr/>
        </p:nvSpPr>
        <p:spPr>
          <a:xfrm>
            <a:off x="1211283" y="855023"/>
            <a:ext cx="9951522" cy="539139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C6C8A-CD8C-C407-D88F-80A362DA8BAF}"/>
              </a:ext>
            </a:extLst>
          </p:cNvPr>
          <p:cNvSpPr txBox="1"/>
          <p:nvPr/>
        </p:nvSpPr>
        <p:spPr>
          <a:xfrm>
            <a:off x="3415291" y="2967335"/>
            <a:ext cx="55435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PPT </a:t>
            </a:r>
            <a:r>
              <a:rPr kumimoji="1" lang="ko-KR" altLang="en-US" dirty="0"/>
              <a:t>등 교육자료를 보여주는 공간</a:t>
            </a:r>
            <a:br>
              <a:rPr kumimoji="1" lang="en-US" altLang="ko-KR" dirty="0"/>
            </a:br>
            <a:r>
              <a:rPr kumimoji="1" lang="ko-KR" altLang="en-US" dirty="0"/>
              <a:t>또는 </a:t>
            </a:r>
            <a:br>
              <a:rPr kumimoji="1" lang="en-US" altLang="ko-KR" dirty="0"/>
            </a:br>
            <a:r>
              <a:rPr kumimoji="1" lang="ko-KR" altLang="en-US" dirty="0" err="1"/>
              <a:t>채팅창</a:t>
            </a:r>
            <a:r>
              <a:rPr kumimoji="1" lang="en-US" altLang="ko-KR" dirty="0"/>
              <a:t>..</a:t>
            </a:r>
            <a:r>
              <a:rPr kumimoji="1" lang="ko-KR" altLang="en-US" dirty="0"/>
              <a:t> 등으로 선생님이 선택하는 페이지를 보여줌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F8358-3A9A-C1EF-220B-A03F6EC1B1CC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모니터 페이지</a:t>
            </a:r>
          </a:p>
        </p:txBody>
      </p:sp>
    </p:spTree>
    <p:extLst>
      <p:ext uri="{BB962C8B-B14F-4D97-AF65-F5344CB8AC3E}">
        <p14:creationId xmlns:p14="http://schemas.microsoft.com/office/powerpoint/2010/main" val="320289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28824-E824-AFA9-1BE9-EA80F2620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B283BC07-1F8E-AE50-E3AB-0874ADA20BE7}"/>
              </a:ext>
            </a:extLst>
          </p:cNvPr>
          <p:cNvSpPr/>
          <p:nvPr/>
        </p:nvSpPr>
        <p:spPr>
          <a:xfrm>
            <a:off x="1211283" y="855023"/>
            <a:ext cx="9951522" cy="539139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04990-4265-1700-9E12-0116244327C1}"/>
              </a:ext>
            </a:extLst>
          </p:cNvPr>
          <p:cNvSpPr txBox="1"/>
          <p:nvPr/>
        </p:nvSpPr>
        <p:spPr>
          <a:xfrm>
            <a:off x="3415291" y="296733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채팅창</a:t>
            </a:r>
            <a:r>
              <a:rPr kumimoji="1" lang="en-US" altLang="ko-KR" dirty="0"/>
              <a:t>..</a:t>
            </a:r>
            <a:r>
              <a:rPr kumimoji="1" lang="ko-KR" alt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23A52-80E5-57CB-348B-8AD4036503D4}"/>
              </a:ext>
            </a:extLst>
          </p:cNvPr>
          <p:cNvSpPr txBox="1"/>
          <p:nvPr/>
        </p:nvSpPr>
        <p:spPr>
          <a:xfrm>
            <a:off x="1020288" y="290151"/>
            <a:ext cx="21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학생용 페이지</a:t>
            </a:r>
          </a:p>
        </p:txBody>
      </p:sp>
    </p:spTree>
    <p:extLst>
      <p:ext uri="{BB962C8B-B14F-4D97-AF65-F5344CB8AC3E}">
        <p14:creationId xmlns:p14="http://schemas.microsoft.com/office/powerpoint/2010/main" val="19698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Macintosh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글론 닥터</dc:creator>
  <cp:lastModifiedBy>글론 닥터</cp:lastModifiedBy>
  <cp:revision>1</cp:revision>
  <dcterms:created xsi:type="dcterms:W3CDTF">2025-08-26T08:25:42Z</dcterms:created>
  <dcterms:modified xsi:type="dcterms:W3CDTF">2025-08-26T13:16:40Z</dcterms:modified>
</cp:coreProperties>
</file>