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9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C4661-C114-3ABC-0857-EAD7604CD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91EF95-014B-6F4D-7704-E629CBBB8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0FD6B-7948-A129-2852-3FAF79BB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9FDAF-E45D-CE3B-1EE1-F8278535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06F3E-E3D5-E6ED-038A-1D3D7CA7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6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C9FB4-9301-7FEA-F503-9426797B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8DDD00-F8C3-25A9-605F-5B2DF609C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C126D-7FFF-71AA-CA95-953B2548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36F82-547C-2EEC-1D23-1ABB5CF7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94EA7-4087-9F1C-BFB6-2411EE46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4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F86BCA-657E-E1C9-F33E-268111623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CB16D3-0707-33D2-0064-B89EE13D3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30211-7CFC-F26C-480C-1998571E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438D0-DE97-3A53-FBD0-D474A08C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44129-6ADA-F80D-6BA5-542AD991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9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2FF0-DFCA-AC60-D349-1E7DEB44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68478-9B02-4D03-6D7F-E8E258E0F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E55E4-2E09-FF96-C962-42C368A3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8FB14-54B8-07B7-7FFC-818F9964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A2281-F450-430F-7823-4E7D1A30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48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1BEF4-B693-BCC9-9F25-73B858A7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49CBF-B9B6-566B-6E27-27202D49B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9D701-D28B-6E04-59B9-4F0E40CB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BF9AD-3885-1AAB-15D1-80EE670B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0CC6C-3116-781E-F06F-D7A6B7B7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8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ADEE5-70B3-9031-91F7-AFBB723F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894DF-699A-ABC6-4534-921D377A9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E4D25F-DBF9-334B-AD9D-2DA94D06E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10F93-47D3-B2BD-6148-205F4F53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D9491-4874-FC82-9A1A-4B250606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63287-4B4C-6D09-1383-8AC9EF69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8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0D99C-9910-1B41-F478-D70D6C4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68A64-8B1B-F71D-C9DE-EBC0EEB96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E4A352-59E9-63F7-1FD5-C734C97D5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4EBE77-22AA-4166-31EA-6EC41A603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312610-D78C-E150-7379-98DA294E5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AB7B9D-4CFC-E831-190E-5C3D2224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F20919-8ABA-D8CA-60FA-158C3489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691859-D76A-4BF4-8847-CF0115C5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3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4C1C7-2AC9-E7DD-D27B-ED317403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C912D4-B598-19FE-E244-2E6E4855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943BC-3ED8-3B2E-B621-3B24B499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F2AFC3-202A-EA26-7A24-C1E7FE09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93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4C0EC9-1D19-E045-FCBA-C201EB42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971A68-D382-7C22-1DE2-77E8D68F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12D073-7E5D-E0F1-8E17-1C4005CC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82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67196-EE0E-52AB-75D8-F946AE79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76914-CA22-C39E-B03B-F7277C1E2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46DB36-AAAD-4FFF-861C-5477C3A37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ED5FAE-FC74-15F4-D3CC-EEE0540E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4C6BB8-E6FF-235F-FF7F-9F7637D4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64221-5CED-847B-08C8-94F5A0D1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DF4D9-502E-C50D-E06B-4834330B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08ABFD-7646-DEC6-37FE-E33401995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6D5AAB-FA60-832F-479E-4CED6FDD9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A51A6-75BE-E5BD-ADE9-A80054F7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F8C5F-D810-F293-8B1A-3EBFAFA4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E3C7D-0A1D-748A-653F-5B7B2CFF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760767-FC1D-E850-4123-2F0DACA8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6146F1-415E-E9B7-5F9D-D44BA207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4B8E7-12FE-2E27-FE33-F0715EA0C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D70CF8-D28B-4D7E-A11E-8A8B827E5053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0335A-FDC7-8818-D7DE-63CEF1005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15A87-BEF3-96AB-57F7-733D75F1B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3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E02AD-2927-B9A6-DDA1-8DBDDA3C1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RV32I R-Type Design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8C8861-ACA7-3C11-EA6C-747C89F3A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대한상공회의소 </a:t>
            </a:r>
            <a:r>
              <a:rPr lang="en-US" altLang="ko-KR" dirty="0"/>
              <a:t>AI </a:t>
            </a:r>
            <a:r>
              <a:rPr lang="ko-KR" altLang="en-US" dirty="0"/>
              <a:t>시스템반도체 설계 </a:t>
            </a:r>
            <a:r>
              <a:rPr lang="en-US" altLang="ko-KR" dirty="0"/>
              <a:t>2</a:t>
            </a:r>
            <a:r>
              <a:rPr lang="ko-KR" altLang="en-US" dirty="0"/>
              <a:t>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최현우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306D46-7F45-9F25-D0A4-21D18B589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5" y="341204"/>
            <a:ext cx="2343477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4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E5E1B-340F-8187-6427-F052236D9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352BB-281C-B6CA-076F-6CEE184A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x12,</a:t>
            </a:r>
            <a:r>
              <a:rPr lang="ko-KR" altLang="en-US" dirty="0"/>
              <a:t> </a:t>
            </a:r>
            <a:r>
              <a:rPr lang="en-US" altLang="ko-KR" dirty="0"/>
              <a:t>x2,</a:t>
            </a:r>
            <a:r>
              <a:rPr lang="ko-KR" altLang="en-US" dirty="0"/>
              <a:t> </a:t>
            </a:r>
            <a:r>
              <a:rPr lang="en-US" altLang="ko-KR" dirty="0"/>
              <a:t>x3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8DFEE-6793-7CF4-8F7D-FC314EAA516E}"/>
              </a:ext>
            </a:extLst>
          </p:cNvPr>
          <p:cNvSpPr txBox="1"/>
          <p:nvPr/>
        </p:nvSpPr>
        <p:spPr>
          <a:xfrm>
            <a:off x="1983443" y="5086177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X2 = 32’b0000_0000_0000_0000_0000_0000_0000_1100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4A9BE-015F-613D-345F-33AB979743DD}"/>
              </a:ext>
            </a:extLst>
          </p:cNvPr>
          <p:cNvSpPr txBox="1"/>
          <p:nvPr/>
        </p:nvSpPr>
        <p:spPr>
          <a:xfrm>
            <a:off x="1994295" y="5502737"/>
            <a:ext cx="803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X3 = 32’b0000_0000_0000_0000_0000_0000_0000_1101</a:t>
            </a:r>
            <a:endParaRPr lang="ko-KR" altLang="en-US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EEDA27F-B8DF-07DF-8712-43918E826455}"/>
              </a:ext>
            </a:extLst>
          </p:cNvPr>
          <p:cNvCxnSpPr>
            <a:cxnSpLocks/>
          </p:cNvCxnSpPr>
          <p:nvPr/>
        </p:nvCxnSpPr>
        <p:spPr>
          <a:xfrm>
            <a:off x="2084294" y="6009506"/>
            <a:ext cx="52111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40FCE-8887-35EC-45BF-B62D080D0E9A}"/>
              </a:ext>
            </a:extLst>
          </p:cNvPr>
          <p:cNvSpPr txBox="1"/>
          <p:nvPr/>
        </p:nvSpPr>
        <p:spPr>
          <a:xfrm>
            <a:off x="1902757" y="6123543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X12 = 32’b0000_0000_0000_0000_0000_0000_0000_1101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0B6C20-D72B-75D1-B312-D889BE07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677" y="1388837"/>
            <a:ext cx="6553466" cy="358330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F9E54E-7AE9-4183-38A8-7F2B83F6C61B}"/>
              </a:ext>
            </a:extLst>
          </p:cNvPr>
          <p:cNvCxnSpPr/>
          <p:nvPr/>
        </p:nvCxnSpPr>
        <p:spPr>
          <a:xfrm>
            <a:off x="6331324" y="695208"/>
            <a:ext cx="0" cy="46832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6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213DE-12A4-D54B-7749-B3CAC10E9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372ED-DDAF-BE8E-1DC7-BCEB30C4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x13,</a:t>
            </a:r>
            <a:r>
              <a:rPr lang="ko-KR" altLang="en-US" dirty="0"/>
              <a:t> </a:t>
            </a:r>
            <a:r>
              <a:rPr lang="en-US" altLang="ko-KR" dirty="0"/>
              <a:t>x5,</a:t>
            </a:r>
            <a:r>
              <a:rPr lang="ko-KR" altLang="en-US" dirty="0"/>
              <a:t> </a:t>
            </a:r>
            <a:r>
              <a:rPr lang="en-US" altLang="ko-KR" dirty="0"/>
              <a:t>x7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CE88E-52B8-DA23-89E7-8A5CB517ACF5}"/>
              </a:ext>
            </a:extLst>
          </p:cNvPr>
          <p:cNvSpPr txBox="1"/>
          <p:nvPr/>
        </p:nvSpPr>
        <p:spPr>
          <a:xfrm>
            <a:off x="1284195" y="5257748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X5 = 32’b0000_0000_0000_0000_0000_0000_0000_0001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0F29C-5573-C989-D175-4EFF0933BFFC}"/>
              </a:ext>
            </a:extLst>
          </p:cNvPr>
          <p:cNvSpPr txBox="1"/>
          <p:nvPr/>
        </p:nvSpPr>
        <p:spPr>
          <a:xfrm>
            <a:off x="1284195" y="5719412"/>
            <a:ext cx="803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X7 = 32’b0000_0000_0000_0000_0000_0000_0000_0000</a:t>
            </a:r>
            <a:endParaRPr lang="ko-KR" altLang="en-US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FB3E1C-C55C-E14A-B400-916FFA360E6A}"/>
              </a:ext>
            </a:extLst>
          </p:cNvPr>
          <p:cNvCxnSpPr>
            <a:cxnSpLocks/>
          </p:cNvCxnSpPr>
          <p:nvPr/>
        </p:nvCxnSpPr>
        <p:spPr>
          <a:xfrm>
            <a:off x="1385046" y="6181077"/>
            <a:ext cx="52111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8FBE85-0777-EF59-3282-A9E29532FD3F}"/>
              </a:ext>
            </a:extLst>
          </p:cNvPr>
          <p:cNvSpPr txBox="1"/>
          <p:nvPr/>
        </p:nvSpPr>
        <p:spPr>
          <a:xfrm>
            <a:off x="1203509" y="6295114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X13 = 32’b0000_0000_0000_0000_0000_0000_0000_0000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F1F99F-6F06-82EF-6492-366C55F2C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895" y="1343424"/>
            <a:ext cx="6010529" cy="362871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BB22FF-E945-761C-8D18-DFF539219C8E}"/>
              </a:ext>
            </a:extLst>
          </p:cNvPr>
          <p:cNvCxnSpPr/>
          <p:nvPr/>
        </p:nvCxnSpPr>
        <p:spPr>
          <a:xfrm>
            <a:off x="6458918" y="688485"/>
            <a:ext cx="0" cy="46832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46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BB6D5-860E-614B-DB4D-B781F039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x4,</a:t>
            </a:r>
            <a:r>
              <a:rPr lang="ko-KR" altLang="en-US" dirty="0"/>
              <a:t> </a:t>
            </a:r>
            <a:r>
              <a:rPr lang="en-US" altLang="ko-KR" dirty="0"/>
              <a:t>x2,</a:t>
            </a:r>
            <a:r>
              <a:rPr lang="ko-KR" altLang="en-US" dirty="0"/>
              <a:t> </a:t>
            </a:r>
            <a:r>
              <a:rPr lang="en-US" altLang="ko-KR" dirty="0"/>
              <a:t>x1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622837-4447-9FB7-F853-042A87A7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39" y="2115742"/>
            <a:ext cx="8076122" cy="284842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6BB724-CDBC-3B1F-461F-0282DEC7943D}"/>
              </a:ext>
            </a:extLst>
          </p:cNvPr>
          <p:cNvCxnSpPr/>
          <p:nvPr/>
        </p:nvCxnSpPr>
        <p:spPr>
          <a:xfrm>
            <a:off x="5943600" y="1690688"/>
            <a:ext cx="0" cy="46832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F73A64-8DB5-4C11-1A97-B8146BC1E625}"/>
              </a:ext>
            </a:extLst>
          </p:cNvPr>
          <p:cNvSpPr txBox="1"/>
          <p:nvPr/>
        </p:nvSpPr>
        <p:spPr>
          <a:xfrm>
            <a:off x="2695040" y="5022705"/>
            <a:ext cx="283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X2 = 12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A2B813-F51B-F1AB-0FB9-5B3E60A21F62}"/>
              </a:ext>
            </a:extLst>
          </p:cNvPr>
          <p:cNvSpPr txBox="1"/>
          <p:nvPr/>
        </p:nvSpPr>
        <p:spPr>
          <a:xfrm>
            <a:off x="2695039" y="5392037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 = 11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B50BB-D6D0-C5DA-A5E2-D76E4875AD03}"/>
              </a:ext>
            </a:extLst>
          </p:cNvPr>
          <p:cNvSpPr txBox="1"/>
          <p:nvPr/>
        </p:nvSpPr>
        <p:spPr>
          <a:xfrm>
            <a:off x="2695039" y="5946035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X4 = 23</a:t>
            </a:r>
            <a:endParaRPr lang="ko-KR" altLang="en-US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2E2073-CA63-18DE-4655-1DEDC8D7EEAF}"/>
              </a:ext>
            </a:extLst>
          </p:cNvPr>
          <p:cNvCxnSpPr/>
          <p:nvPr/>
        </p:nvCxnSpPr>
        <p:spPr>
          <a:xfrm>
            <a:off x="2472466" y="5851578"/>
            <a:ext cx="28731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3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3DE0A-7258-B83E-6532-1E1CB0108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B54CC-9C97-6AEF-C587-C7C0E2AB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</a:t>
            </a:r>
            <a:r>
              <a:rPr lang="ko-KR" altLang="en-US" dirty="0"/>
              <a:t> </a:t>
            </a:r>
            <a:r>
              <a:rPr lang="en-US" altLang="ko-KR" dirty="0"/>
              <a:t>x5,</a:t>
            </a:r>
            <a:r>
              <a:rPr lang="ko-KR" altLang="en-US" dirty="0"/>
              <a:t> </a:t>
            </a:r>
            <a:r>
              <a:rPr lang="en-US" altLang="ko-KR" dirty="0"/>
              <a:t>x2,</a:t>
            </a:r>
            <a:r>
              <a:rPr lang="ko-KR" altLang="en-US" dirty="0"/>
              <a:t> </a:t>
            </a:r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768A8-DEAD-D207-2002-491C58A431A2}"/>
              </a:ext>
            </a:extLst>
          </p:cNvPr>
          <p:cNvSpPr txBox="1"/>
          <p:nvPr/>
        </p:nvSpPr>
        <p:spPr>
          <a:xfrm>
            <a:off x="2695040" y="5022705"/>
            <a:ext cx="283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X2 = 12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AB0FD-79B2-FF09-6A08-AEE7D1ED2CD9}"/>
              </a:ext>
            </a:extLst>
          </p:cNvPr>
          <p:cNvSpPr txBox="1"/>
          <p:nvPr/>
        </p:nvSpPr>
        <p:spPr>
          <a:xfrm>
            <a:off x="2695039" y="5392037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 = 11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8C6B-A165-E8A4-DA45-A4B87DB2FA6B}"/>
              </a:ext>
            </a:extLst>
          </p:cNvPr>
          <p:cNvSpPr txBox="1"/>
          <p:nvPr/>
        </p:nvSpPr>
        <p:spPr>
          <a:xfrm>
            <a:off x="2695039" y="5946035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X5 = 1</a:t>
            </a:r>
            <a:endParaRPr lang="ko-KR" altLang="en-US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5BC7A41-0F63-2EA4-AEAD-F0A6674FCB49}"/>
              </a:ext>
            </a:extLst>
          </p:cNvPr>
          <p:cNvCxnSpPr/>
          <p:nvPr/>
        </p:nvCxnSpPr>
        <p:spPr>
          <a:xfrm>
            <a:off x="2472466" y="5851578"/>
            <a:ext cx="28731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054F3A5-6C23-3CBA-3C65-5DEB4333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66" y="2027773"/>
            <a:ext cx="7039957" cy="265784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CFDB8D-A6CA-B60B-4B3B-3C30F5A80C95}"/>
              </a:ext>
            </a:extLst>
          </p:cNvPr>
          <p:cNvCxnSpPr/>
          <p:nvPr/>
        </p:nvCxnSpPr>
        <p:spPr>
          <a:xfrm>
            <a:off x="6246159" y="1576388"/>
            <a:ext cx="0" cy="46832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1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89DFD-98E5-44B9-B5BE-C281E8BC7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2A09E-6A83-E24E-8C12-65DEC0EE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sll</a:t>
            </a:r>
            <a:r>
              <a:rPr lang="ko-KR" altLang="en-US" dirty="0"/>
              <a:t> </a:t>
            </a:r>
            <a:r>
              <a:rPr lang="en-US" altLang="ko-KR" dirty="0"/>
              <a:t>x6,</a:t>
            </a:r>
            <a:r>
              <a:rPr lang="ko-KR" altLang="en-US" dirty="0"/>
              <a:t> </a:t>
            </a:r>
            <a:r>
              <a:rPr lang="en-US" altLang="ko-KR" dirty="0"/>
              <a:t>x4,</a:t>
            </a:r>
            <a:r>
              <a:rPr lang="ko-KR" altLang="en-US" dirty="0"/>
              <a:t> </a:t>
            </a:r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E7457-D688-3543-F0C6-8A0D12D29D7C}"/>
              </a:ext>
            </a:extLst>
          </p:cNvPr>
          <p:cNvSpPr txBox="1"/>
          <p:nvPr/>
        </p:nvSpPr>
        <p:spPr>
          <a:xfrm>
            <a:off x="0" y="4928249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X4 = 32’b0000_0000_0000_0000_0000_0000_0001_0111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6FF5A-705C-70CA-436C-14E095B2C0AC}"/>
              </a:ext>
            </a:extLst>
          </p:cNvPr>
          <p:cNvSpPr txBox="1"/>
          <p:nvPr/>
        </p:nvSpPr>
        <p:spPr>
          <a:xfrm>
            <a:off x="44473" y="5344809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 = 32’d11</a:t>
            </a:r>
            <a:endParaRPr lang="ko-KR" altLang="en-US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853082-F58B-1836-1926-C5E768366596}"/>
              </a:ext>
            </a:extLst>
          </p:cNvPr>
          <p:cNvCxnSpPr>
            <a:cxnSpLocks/>
          </p:cNvCxnSpPr>
          <p:nvPr/>
        </p:nvCxnSpPr>
        <p:spPr>
          <a:xfrm>
            <a:off x="134471" y="5851578"/>
            <a:ext cx="52111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0586B8D-0E09-E686-3E13-AEB06A480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47" y="1995287"/>
            <a:ext cx="7563906" cy="286742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28B9015-D685-8FB0-F17D-2DA493A66E9C}"/>
              </a:ext>
            </a:extLst>
          </p:cNvPr>
          <p:cNvCxnSpPr/>
          <p:nvPr/>
        </p:nvCxnSpPr>
        <p:spPr>
          <a:xfrm>
            <a:off x="6096000" y="1545852"/>
            <a:ext cx="0" cy="46832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707E54-5C2A-3AC4-E712-A81985A3637E}"/>
              </a:ext>
            </a:extLst>
          </p:cNvPr>
          <p:cNvSpPr txBox="1"/>
          <p:nvPr/>
        </p:nvSpPr>
        <p:spPr>
          <a:xfrm>
            <a:off x="-1" y="5952070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X6 = 32’b0000_0000_0000_0000_1011_1000_0000_0000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345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2F6FA-7A39-6340-2C65-66752305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2ED80-F465-8B97-879B-0B193AD3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srl</a:t>
            </a:r>
            <a:r>
              <a:rPr lang="ko-KR" altLang="en-US" dirty="0"/>
              <a:t> </a:t>
            </a:r>
            <a:r>
              <a:rPr lang="en-US" altLang="ko-KR" dirty="0"/>
              <a:t>x7,</a:t>
            </a:r>
            <a:r>
              <a:rPr lang="ko-KR" altLang="en-US" dirty="0"/>
              <a:t> </a:t>
            </a:r>
            <a:r>
              <a:rPr lang="en-US" altLang="ko-KR" dirty="0"/>
              <a:t>x5,</a:t>
            </a:r>
            <a:r>
              <a:rPr lang="ko-KR" altLang="en-US" dirty="0"/>
              <a:t> </a:t>
            </a:r>
            <a:r>
              <a:rPr lang="en-US" altLang="ko-KR" dirty="0"/>
              <a:t>x3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7D4FF-E820-99E5-D378-A44D2F60E645}"/>
              </a:ext>
            </a:extLst>
          </p:cNvPr>
          <p:cNvSpPr txBox="1"/>
          <p:nvPr/>
        </p:nvSpPr>
        <p:spPr>
          <a:xfrm>
            <a:off x="0" y="4928249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X5 = 32’b0000_0000_0000_0000_0000_0000_0000_0001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636BB-E3A0-2FD0-C757-2AF4DE700B1F}"/>
              </a:ext>
            </a:extLst>
          </p:cNvPr>
          <p:cNvSpPr txBox="1"/>
          <p:nvPr/>
        </p:nvSpPr>
        <p:spPr>
          <a:xfrm>
            <a:off x="44473" y="5344809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X3 = 32’d13</a:t>
            </a:r>
            <a:endParaRPr lang="ko-KR" altLang="en-US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01DA94B-B5E2-4E48-2E38-5E0084592048}"/>
              </a:ext>
            </a:extLst>
          </p:cNvPr>
          <p:cNvCxnSpPr>
            <a:cxnSpLocks/>
          </p:cNvCxnSpPr>
          <p:nvPr/>
        </p:nvCxnSpPr>
        <p:spPr>
          <a:xfrm>
            <a:off x="134471" y="5851578"/>
            <a:ext cx="52111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96FBCB-D2AF-44B0-99FE-E26D6A2859CC}"/>
              </a:ext>
            </a:extLst>
          </p:cNvPr>
          <p:cNvSpPr txBox="1"/>
          <p:nvPr/>
        </p:nvSpPr>
        <p:spPr>
          <a:xfrm>
            <a:off x="-1" y="5952070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X7 = 32’b0000_0000_0000_0000_0000_0000_0000_0000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0F01FC-45ED-0170-D953-896C67BB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65" y="1797913"/>
            <a:ext cx="7563906" cy="317226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BEB51E-9BFF-6331-076B-A28EC238380D}"/>
              </a:ext>
            </a:extLst>
          </p:cNvPr>
          <p:cNvCxnSpPr/>
          <p:nvPr/>
        </p:nvCxnSpPr>
        <p:spPr>
          <a:xfrm>
            <a:off x="6096000" y="1545852"/>
            <a:ext cx="0" cy="46832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3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75AE0-2164-840A-D1C4-1D25C625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B3B6E-667B-3163-AE96-AC4C04C7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sra</a:t>
            </a:r>
            <a:r>
              <a:rPr lang="ko-KR" altLang="en-US" dirty="0"/>
              <a:t> </a:t>
            </a:r>
            <a:r>
              <a:rPr lang="en-US" altLang="ko-KR" dirty="0"/>
              <a:t>x8,</a:t>
            </a:r>
            <a:r>
              <a:rPr lang="ko-KR" altLang="en-US" dirty="0"/>
              <a:t> </a:t>
            </a:r>
            <a:r>
              <a:rPr lang="en-US" altLang="ko-KR" dirty="0"/>
              <a:t>x15,</a:t>
            </a:r>
            <a:r>
              <a:rPr lang="ko-KR" altLang="en-US" dirty="0"/>
              <a:t> </a:t>
            </a:r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FE982-D6C6-EE2D-C449-3095A8108A8A}"/>
              </a:ext>
            </a:extLst>
          </p:cNvPr>
          <p:cNvSpPr txBox="1"/>
          <p:nvPr/>
        </p:nvSpPr>
        <p:spPr>
          <a:xfrm>
            <a:off x="0" y="4928249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X15 = 32’b1111_0000_0000_0000_0000_0000_0000_0000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5B8C0-C57E-D834-4798-0C85822A9887}"/>
              </a:ext>
            </a:extLst>
          </p:cNvPr>
          <p:cNvSpPr txBox="1"/>
          <p:nvPr/>
        </p:nvSpPr>
        <p:spPr>
          <a:xfrm>
            <a:off x="44473" y="5344809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X2 = 32’d12</a:t>
            </a:r>
            <a:endParaRPr lang="ko-KR" altLang="en-US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1C612E2-83C4-CB0C-A2A4-BC7B16E5B6E7}"/>
              </a:ext>
            </a:extLst>
          </p:cNvPr>
          <p:cNvCxnSpPr>
            <a:cxnSpLocks/>
          </p:cNvCxnSpPr>
          <p:nvPr/>
        </p:nvCxnSpPr>
        <p:spPr>
          <a:xfrm>
            <a:off x="134471" y="5851578"/>
            <a:ext cx="52111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D2B799-3B65-FCFC-1F24-B01CBC373B60}"/>
              </a:ext>
            </a:extLst>
          </p:cNvPr>
          <p:cNvSpPr txBox="1"/>
          <p:nvPr/>
        </p:nvSpPr>
        <p:spPr>
          <a:xfrm>
            <a:off x="-1" y="5952070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X8 = 32’b1111_1111_1111_1111_0000_0000_0000_0000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4705FF-BB9E-CA99-B6F0-DFD3DF7D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715" y="656005"/>
            <a:ext cx="6253979" cy="422501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9E8A9E-2C53-0633-8402-A528EA1A1A39}"/>
              </a:ext>
            </a:extLst>
          </p:cNvPr>
          <p:cNvCxnSpPr/>
          <p:nvPr/>
        </p:nvCxnSpPr>
        <p:spPr>
          <a:xfrm>
            <a:off x="7931524" y="365125"/>
            <a:ext cx="0" cy="46832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74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41172-6D10-B627-D401-1359B577E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AA462-B07A-1C42-3DEC-D544DBE7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slt</a:t>
            </a:r>
            <a:r>
              <a:rPr lang="ko-KR" altLang="en-US" dirty="0"/>
              <a:t> </a:t>
            </a:r>
            <a:r>
              <a:rPr lang="en-US" altLang="ko-KR" dirty="0"/>
              <a:t>x9,</a:t>
            </a:r>
            <a:r>
              <a:rPr lang="ko-KR" altLang="en-US" dirty="0"/>
              <a:t> </a:t>
            </a:r>
            <a:r>
              <a:rPr lang="en-US" altLang="ko-KR" dirty="0"/>
              <a:t>x7,</a:t>
            </a:r>
            <a:r>
              <a:rPr lang="ko-KR" altLang="en-US" dirty="0"/>
              <a:t> </a:t>
            </a:r>
            <a:r>
              <a:rPr lang="en-US" altLang="ko-KR" dirty="0"/>
              <a:t>x8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F7AD11-F69B-C984-B065-4230FF6F1651}"/>
              </a:ext>
            </a:extLst>
          </p:cNvPr>
          <p:cNvSpPr txBox="1"/>
          <p:nvPr/>
        </p:nvSpPr>
        <p:spPr>
          <a:xfrm>
            <a:off x="1949823" y="5086177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X7 = 32’d0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582B8-C9E4-3CF0-BA0E-A7F14AA5BB39}"/>
              </a:ext>
            </a:extLst>
          </p:cNvPr>
          <p:cNvSpPr txBox="1"/>
          <p:nvPr/>
        </p:nvSpPr>
        <p:spPr>
          <a:xfrm>
            <a:off x="1994296" y="5502737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X8 = -32’d65536</a:t>
            </a:r>
            <a:endParaRPr lang="ko-KR" altLang="en-US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2FA8149-4391-2029-8D91-CA1BE3D32F57}"/>
              </a:ext>
            </a:extLst>
          </p:cNvPr>
          <p:cNvCxnSpPr>
            <a:cxnSpLocks/>
          </p:cNvCxnSpPr>
          <p:nvPr/>
        </p:nvCxnSpPr>
        <p:spPr>
          <a:xfrm>
            <a:off x="2084294" y="6009506"/>
            <a:ext cx="52111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1CFD29-00BB-A5D7-7BC1-9E2484E9CDC3}"/>
              </a:ext>
            </a:extLst>
          </p:cNvPr>
          <p:cNvSpPr txBox="1"/>
          <p:nvPr/>
        </p:nvSpPr>
        <p:spPr>
          <a:xfrm>
            <a:off x="1949822" y="6109998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X9 = 32’d0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27F77B-53E7-9301-601E-4FA699B88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138" y="1326893"/>
            <a:ext cx="7287642" cy="364858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0CAADC-176A-2068-F99C-5A65872F2A7E}"/>
              </a:ext>
            </a:extLst>
          </p:cNvPr>
          <p:cNvCxnSpPr/>
          <p:nvPr/>
        </p:nvCxnSpPr>
        <p:spPr>
          <a:xfrm>
            <a:off x="6385112" y="661591"/>
            <a:ext cx="0" cy="46832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0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5A93C-144A-0B60-7AF8-813BB501F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91AD7-FD16-7098-D120-6A44B167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sltu</a:t>
            </a:r>
            <a:r>
              <a:rPr lang="ko-KR" altLang="en-US" dirty="0"/>
              <a:t> </a:t>
            </a:r>
            <a:r>
              <a:rPr lang="en-US" altLang="ko-KR" dirty="0"/>
              <a:t>x10,</a:t>
            </a:r>
            <a:r>
              <a:rPr lang="ko-KR" altLang="en-US" dirty="0"/>
              <a:t> </a:t>
            </a:r>
            <a:r>
              <a:rPr lang="en-US" altLang="ko-KR" dirty="0"/>
              <a:t>x13,</a:t>
            </a:r>
            <a:r>
              <a:rPr lang="ko-KR" altLang="en-US" dirty="0"/>
              <a:t> </a:t>
            </a:r>
            <a:r>
              <a:rPr lang="en-US" altLang="ko-KR" dirty="0"/>
              <a:t>x12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AD8D4-F7F8-E350-BC01-049FB6848087}"/>
              </a:ext>
            </a:extLst>
          </p:cNvPr>
          <p:cNvSpPr txBox="1"/>
          <p:nvPr/>
        </p:nvSpPr>
        <p:spPr>
          <a:xfrm>
            <a:off x="1983443" y="5086177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X13 = 32’d23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E9CF6-4B1D-66E3-635B-2E1AC10CCB1F}"/>
              </a:ext>
            </a:extLst>
          </p:cNvPr>
          <p:cNvSpPr txBox="1"/>
          <p:nvPr/>
        </p:nvSpPr>
        <p:spPr>
          <a:xfrm>
            <a:off x="1994296" y="5502737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X12 = 32’d22</a:t>
            </a:r>
            <a:endParaRPr lang="ko-KR" altLang="en-US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FED243A-2B85-9D26-9526-40D65749FC22}"/>
              </a:ext>
            </a:extLst>
          </p:cNvPr>
          <p:cNvCxnSpPr>
            <a:cxnSpLocks/>
          </p:cNvCxnSpPr>
          <p:nvPr/>
        </p:nvCxnSpPr>
        <p:spPr>
          <a:xfrm>
            <a:off x="2084294" y="6009506"/>
            <a:ext cx="52111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974077-9789-4F34-68C4-6E8C67D60079}"/>
              </a:ext>
            </a:extLst>
          </p:cNvPr>
          <p:cNvSpPr txBox="1"/>
          <p:nvPr/>
        </p:nvSpPr>
        <p:spPr>
          <a:xfrm>
            <a:off x="1949822" y="6109998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X10 = 32’d0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79E50F-15F7-1933-B081-55D2A53F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79" y="1365166"/>
            <a:ext cx="6447865" cy="367378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AF0879E-29D2-9FB1-D56C-9642E17CE789}"/>
              </a:ext>
            </a:extLst>
          </p:cNvPr>
          <p:cNvCxnSpPr/>
          <p:nvPr/>
        </p:nvCxnSpPr>
        <p:spPr>
          <a:xfrm>
            <a:off x="6149788" y="675038"/>
            <a:ext cx="0" cy="46832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57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42A28-B08E-F4A1-3A5D-B8AD463F8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8AC00-0DF2-1E6E-EB2D-ECBF97B9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xor</a:t>
            </a:r>
            <a:r>
              <a:rPr lang="ko-KR" altLang="en-US" dirty="0"/>
              <a:t> </a:t>
            </a:r>
            <a:r>
              <a:rPr lang="en-US" altLang="ko-KR" dirty="0"/>
              <a:t>x11,</a:t>
            </a:r>
            <a:r>
              <a:rPr lang="ko-KR" altLang="en-US" dirty="0"/>
              <a:t> </a:t>
            </a:r>
            <a:r>
              <a:rPr lang="en-US" altLang="ko-KR" dirty="0"/>
              <a:t>x4,</a:t>
            </a:r>
            <a:r>
              <a:rPr lang="ko-KR" altLang="en-US" dirty="0"/>
              <a:t> </a:t>
            </a:r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94A07-20BE-8AF0-19C4-E59CD370BA7F}"/>
              </a:ext>
            </a:extLst>
          </p:cNvPr>
          <p:cNvSpPr txBox="1"/>
          <p:nvPr/>
        </p:nvSpPr>
        <p:spPr>
          <a:xfrm>
            <a:off x="1983443" y="5086177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X4 = 32’b0000_0000_0000_0000_0000_0000_0001_0111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48F37-0271-2783-18DC-D8F2544BD379}"/>
              </a:ext>
            </a:extLst>
          </p:cNvPr>
          <p:cNvSpPr txBox="1"/>
          <p:nvPr/>
        </p:nvSpPr>
        <p:spPr>
          <a:xfrm>
            <a:off x="1994295" y="5502737"/>
            <a:ext cx="803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 = 32’b0000_0000_0000_0000_0000_0000_0000_1011</a:t>
            </a:r>
            <a:endParaRPr lang="ko-KR" altLang="en-US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B530AB3-4FF2-767C-1133-A6997B078140}"/>
              </a:ext>
            </a:extLst>
          </p:cNvPr>
          <p:cNvCxnSpPr>
            <a:cxnSpLocks/>
          </p:cNvCxnSpPr>
          <p:nvPr/>
        </p:nvCxnSpPr>
        <p:spPr>
          <a:xfrm>
            <a:off x="2084294" y="6009506"/>
            <a:ext cx="52111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EEC188-9479-9648-AD57-55230DAAD001}"/>
              </a:ext>
            </a:extLst>
          </p:cNvPr>
          <p:cNvSpPr txBox="1"/>
          <p:nvPr/>
        </p:nvSpPr>
        <p:spPr>
          <a:xfrm>
            <a:off x="1902757" y="6123543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X11 = 32’b0000_0000_0000_0000_0000_0000_0001_1100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B47837-20E7-687F-5496-C59B11E5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865" y="1528361"/>
            <a:ext cx="6767226" cy="348909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FEB4F3-8F68-505C-D390-3D51DE7D8CC9}"/>
              </a:ext>
            </a:extLst>
          </p:cNvPr>
          <p:cNvCxnSpPr/>
          <p:nvPr/>
        </p:nvCxnSpPr>
        <p:spPr>
          <a:xfrm>
            <a:off x="6210300" y="681761"/>
            <a:ext cx="0" cy="46832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24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161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RV32I R-Type Design</vt:lpstr>
      <vt:lpstr>Add x4, x2, x1</vt:lpstr>
      <vt:lpstr>sub x5, x2, x1</vt:lpstr>
      <vt:lpstr>sll x6, x4, x1</vt:lpstr>
      <vt:lpstr>srl x7, x5, x3</vt:lpstr>
      <vt:lpstr>sra x8, x15, x2</vt:lpstr>
      <vt:lpstr>slt x9, x7, x8</vt:lpstr>
      <vt:lpstr>sltu x10, x13, x12</vt:lpstr>
      <vt:lpstr>xor x11, x4, x1</vt:lpstr>
      <vt:lpstr>or x12, x2, x3</vt:lpstr>
      <vt:lpstr>and x13, x5, x7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Johnson</dc:creator>
  <cp:lastModifiedBy>Tim Johnson</cp:lastModifiedBy>
  <cp:revision>63</cp:revision>
  <dcterms:created xsi:type="dcterms:W3CDTF">2025-08-14T07:41:55Z</dcterms:created>
  <dcterms:modified xsi:type="dcterms:W3CDTF">2025-08-14T08:18:21Z</dcterms:modified>
</cp:coreProperties>
</file>