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"/>
  </p:notesMasterIdLst>
  <p:sldIdLst>
    <p:sldId id="256" r:id="rId2"/>
    <p:sldId id="267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978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A6249D-0BA2-4C82-BAF7-DA3726586694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968321-2F73-47CC-B843-A86A36C03AD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475348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7968321-2F73-47CC-B843-A86A36C03ADC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8776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1C4661-C114-3ABC-0857-EAD7604CD1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A91EF95-014B-6F4D-7704-E629CBBB85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20FD6B-7948-A129-2852-3FAF79BB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9D9FDAF-E45D-CE3B-1EE1-F827853543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B06F3E-E3D5-E6ED-038A-1D3D7CA71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04606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14C9FB4-9301-7FEA-F503-9426797BE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E8DDD00-F8C3-25A9-605F-5B2DF609CB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AC126D-7FFF-71AA-CA95-953B25489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3D36F82-547C-2EEC-1D23-1ABB5CF790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594EA7-4087-9F1C-BFB6-2411EE461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65430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1F86BCA-657E-E1C9-F33E-26811162300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3CB16D3-0707-33D2-0064-B89EE13D32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2530211-7CFC-F26C-480C-1998571EE3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F438D0-DE97-3A53-FBD0-D474A08CC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3444129-6ADA-F80D-6BA5-542AD9918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13964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E12FF0-DFCA-AC60-D349-1E7DEB4452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268478-9B02-4D03-6D7F-E8E258E0FD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EE55E4-2E09-FF96-C962-42C368A3B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08FB14-54B8-07B7-7FFC-818F9964F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1A2281-F450-430F-7823-4E7D1A3077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54858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31BEF4-B693-BCC9-9F25-73B858A7A4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F649CBF-B9B6-566B-6E27-27202D49B9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809D701-D28B-6E04-59B9-4F0E40CBB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BFBF9AD-3885-1AAB-15D1-80EE670B38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EC0CC6C-3116-781E-F06F-D7A6B7B7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8982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EADEE5-70B3-9031-91F7-AFBB723F3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63894DF-699A-ABC6-4534-921D377A90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6E4D25F-DBF9-334B-AD9D-2DA94D06E7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E910F93-47D3-B2BD-6148-205F4F53E8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66D9491-4874-FC82-9A1A-4B25060614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3563287-4B4C-6D09-1383-8AC9EF6920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95880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10D99C-9910-1B41-F478-D70D6C4389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D868A64-8B1B-F71D-C9DE-EBC0EEB96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EE4A352-59E9-63F7-1FD5-C734C97D55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E4EBE77-22AA-4166-31EA-6EC41A603C3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1312610-D78C-E150-7379-98DA294E5A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D9AB7B9D-4CFC-E831-190E-5C3D22245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CF20919-8ABA-D8CA-60FA-158C348905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2691859-D76A-4BF4-8847-CF0115C59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79398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44C1C7-2AC9-E7DD-D27B-ED3174032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40C912D4-B598-19FE-E244-2E6E4855E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86943BC-3ED8-3B2E-B621-3B24B499A4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7F2AFC3-202A-EA26-7A24-C1E7FE09B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19377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D4C0EC9-1D19-E045-FCBA-C201EB429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D971A68-D382-7C22-1DE2-77E8D68FD7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F12D073-7E5D-E0F1-8E17-1C4005CCF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5828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767196-EE0E-52AB-75D8-F946AE7963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5876914-CA22-C39E-B03B-F7277C1E2E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646DB36-AAAD-4FFF-861C-5477C3A37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7ED5FAE-FC74-15F4-D3CC-EEE0540E08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34C6BB8-E6FF-235F-FF7F-9F7637D439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B764221-5CED-847B-08C8-94F5A0D1B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501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4DF4D9-502E-C50D-E06B-4834330BE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F08ABFD-7646-DEC6-37FE-E33401995B0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06D5AAB-FA60-832F-479E-4CED6FDD91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D5A51A6-75BE-E5BD-ADE9-A80054F75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1CF8C5F-D810-F293-8B1A-3EBFAFA48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86E3C7D-0A1D-748A-653F-5B7B2CFF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9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760767-FC1D-E850-4123-2F0DACA86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76146F1-415E-E9B7-5F9D-D44BA207FD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024B8E7-12FE-2E27-FE33-F0715EA0C76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70CF8-D28B-4D7E-A11E-8A8B827E5053}" type="datetimeFigureOut">
              <a:rPr lang="ko-KR" altLang="en-US" smtClean="0"/>
              <a:t>2025-08-18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B80335A-FDC7-8818-D7DE-63CEF1005A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E415A87-BEF3-96AB-57F7-733D75F1BA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424D19-B595-42B0-BBAD-319BBFD513A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4313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6E02AD-2927-B9A6-DDA1-8DBDDA3C187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anchor="ctr"/>
          <a:lstStyle/>
          <a:p>
            <a:r>
              <a:rPr lang="en-US" altLang="ko-KR" dirty="0"/>
              <a:t>RV32I I-Type Design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8C8861-ACA7-3C11-EA6C-747C89F3A1D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대한상공회의소 </a:t>
            </a:r>
            <a:r>
              <a:rPr lang="en-US" altLang="ko-KR" dirty="0"/>
              <a:t>AI </a:t>
            </a:r>
            <a:r>
              <a:rPr lang="ko-KR" altLang="en-US" dirty="0"/>
              <a:t>시스템반도체 설계 </a:t>
            </a:r>
            <a:r>
              <a:rPr lang="en-US" altLang="ko-KR" dirty="0"/>
              <a:t>2</a:t>
            </a:r>
            <a:r>
              <a:rPr lang="ko-KR" altLang="en-US" dirty="0"/>
              <a:t>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최현우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8306D46-7F45-9F25-D0A4-21D18B589D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685" y="341204"/>
            <a:ext cx="2343477" cy="781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93465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642A28-B08E-F4A1-3A5D-B8AD463F8C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85A23054-19C4-D2C3-CFB8-40AE6885EF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2757" y="1508182"/>
            <a:ext cx="7827580" cy="3343942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1D8AC00-0DF2-1E6E-EB2D-ECBF97B9D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sltiu</a:t>
            </a:r>
            <a:r>
              <a:rPr lang="en-US" altLang="ko-KR" dirty="0"/>
              <a:t> x16, x2, 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2194A07-20BE-8AF0-19C4-E59CD370BA7F}"/>
              </a:ext>
            </a:extLst>
          </p:cNvPr>
          <p:cNvSpPr txBox="1"/>
          <p:nvPr/>
        </p:nvSpPr>
        <p:spPr>
          <a:xfrm>
            <a:off x="1983443" y="508617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 = 12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1148F37-0271-2783-18DC-D8F2544BD379}"/>
              </a:ext>
            </a:extLst>
          </p:cNvPr>
          <p:cNvSpPr txBox="1"/>
          <p:nvPr/>
        </p:nvSpPr>
        <p:spPr>
          <a:xfrm>
            <a:off x="1994295" y="5502737"/>
            <a:ext cx="8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imm</a:t>
            </a:r>
            <a:r>
              <a:rPr lang="en-US" altLang="ko-KR" b="1" dirty="0"/>
              <a:t> = 5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B530AB3-4FF2-767C-1133-A6997B078140}"/>
              </a:ext>
            </a:extLst>
          </p:cNvPr>
          <p:cNvCxnSpPr>
            <a:cxnSpLocks/>
          </p:cNvCxnSpPr>
          <p:nvPr/>
        </p:nvCxnSpPr>
        <p:spPr>
          <a:xfrm>
            <a:off x="2084294" y="600950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CEEC188-9479-9648-AD57-55230DAAD001}"/>
              </a:ext>
            </a:extLst>
          </p:cNvPr>
          <p:cNvSpPr txBox="1"/>
          <p:nvPr/>
        </p:nvSpPr>
        <p:spPr>
          <a:xfrm>
            <a:off x="1902757" y="6123543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X16 = 0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EFEB4F3-8F68-505C-D390-3D51DE7D8CC9}"/>
              </a:ext>
            </a:extLst>
          </p:cNvPr>
          <p:cNvCxnSpPr>
            <a:cxnSpLocks/>
          </p:cNvCxnSpPr>
          <p:nvPr/>
        </p:nvCxnSpPr>
        <p:spPr>
          <a:xfrm>
            <a:off x="4408394" y="1440325"/>
            <a:ext cx="0" cy="34117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92438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E5E1B-340F-8187-6427-F052236D9B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4593857-81D5-54B6-374D-322E266B56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8303" y="1622575"/>
            <a:ext cx="7582469" cy="3349566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BBD352BB-281C-B6CA-076F-6CEE184A1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xori</a:t>
            </a:r>
            <a:r>
              <a:rPr lang="en-US" altLang="ko-KR" dirty="0"/>
              <a:t> x17, x1, 7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FD8DFEE-6793-7CF4-8F7D-FC314EAA516E}"/>
              </a:ext>
            </a:extLst>
          </p:cNvPr>
          <p:cNvSpPr txBox="1"/>
          <p:nvPr/>
        </p:nvSpPr>
        <p:spPr>
          <a:xfrm>
            <a:off x="1983443" y="508617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 = 32’b00000000000000000000000000001011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8F4A9BE-015F-613D-345F-33AB979743DD}"/>
              </a:ext>
            </a:extLst>
          </p:cNvPr>
          <p:cNvSpPr txBox="1"/>
          <p:nvPr/>
        </p:nvSpPr>
        <p:spPr>
          <a:xfrm>
            <a:off x="1770285" y="5512527"/>
            <a:ext cx="80304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imm</a:t>
            </a:r>
            <a:r>
              <a:rPr lang="en-US" altLang="ko-KR" b="1" dirty="0"/>
              <a:t> = 32’b00000000000000000000000000000111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0EEDA27F-B8DF-07DF-8712-43918E826455}"/>
              </a:ext>
            </a:extLst>
          </p:cNvPr>
          <p:cNvCxnSpPr>
            <a:cxnSpLocks/>
          </p:cNvCxnSpPr>
          <p:nvPr/>
        </p:nvCxnSpPr>
        <p:spPr>
          <a:xfrm>
            <a:off x="2084294" y="600950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82140FCE-8887-35EC-45BF-B62D080D0E9A}"/>
              </a:ext>
            </a:extLst>
          </p:cNvPr>
          <p:cNvSpPr txBox="1"/>
          <p:nvPr/>
        </p:nvSpPr>
        <p:spPr>
          <a:xfrm>
            <a:off x="1828801" y="6123543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X17 = 32’b00000000000000000000000000001100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2DF9E54E-7AE9-4183-38A8-7F2B83F6C61B}"/>
              </a:ext>
            </a:extLst>
          </p:cNvPr>
          <p:cNvCxnSpPr>
            <a:cxnSpLocks/>
          </p:cNvCxnSpPr>
          <p:nvPr/>
        </p:nvCxnSpPr>
        <p:spPr>
          <a:xfrm>
            <a:off x="4616824" y="1582714"/>
            <a:ext cx="0" cy="338942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46376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8079-E0E2-F0BA-CC2F-A2E853F9B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B0F57E-FEB2-3991-5EF9-979924E298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ROM </a:t>
            </a:r>
            <a:r>
              <a:rPr lang="ko-KR" altLang="en-US" dirty="0"/>
              <a:t>코드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DFCC241-A9F8-8465-112B-F4FD3D906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9708" y="2035369"/>
            <a:ext cx="8345135" cy="3323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76857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62FDF118-E9BB-2DA0-1899-80B9494E87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083" y="1660718"/>
            <a:ext cx="11164858" cy="326753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80CBB6D5-860E-614B-DB4D-B781F0399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addi</a:t>
            </a:r>
            <a:r>
              <a:rPr lang="ko-KR" altLang="en-US" dirty="0"/>
              <a:t> </a:t>
            </a:r>
            <a:r>
              <a:rPr lang="en-US" altLang="ko-KR" dirty="0"/>
              <a:t>x9,</a:t>
            </a:r>
            <a:r>
              <a:rPr lang="ko-KR" altLang="en-US" dirty="0"/>
              <a:t> </a:t>
            </a:r>
            <a:r>
              <a:rPr lang="en-US" altLang="ko-KR" dirty="0"/>
              <a:t>x1,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F26BB724-CDBC-3B1F-461F-0282DEC7943D}"/>
              </a:ext>
            </a:extLst>
          </p:cNvPr>
          <p:cNvCxnSpPr/>
          <p:nvPr/>
        </p:nvCxnSpPr>
        <p:spPr>
          <a:xfrm>
            <a:off x="4498041" y="809905"/>
            <a:ext cx="0" cy="468321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D8F73A64-8DB5-4C11-1A97-B8146BC1E625}"/>
              </a:ext>
            </a:extLst>
          </p:cNvPr>
          <p:cNvSpPr txBox="1"/>
          <p:nvPr/>
        </p:nvSpPr>
        <p:spPr>
          <a:xfrm>
            <a:off x="1498252" y="5123791"/>
            <a:ext cx="2839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 = 11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A2B813-F51B-F1AB-0FB9-5B3E60A21F62}"/>
              </a:ext>
            </a:extLst>
          </p:cNvPr>
          <p:cNvSpPr txBox="1"/>
          <p:nvPr/>
        </p:nvSpPr>
        <p:spPr>
          <a:xfrm>
            <a:off x="1498251" y="5493123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Imm</a:t>
            </a:r>
            <a:r>
              <a:rPr lang="ko-KR" altLang="en-US" b="1" dirty="0"/>
              <a:t> </a:t>
            </a:r>
            <a:r>
              <a:rPr lang="en-US" altLang="ko-KR" b="1" dirty="0"/>
              <a:t>=</a:t>
            </a:r>
            <a:r>
              <a:rPr lang="ko-KR" altLang="en-US" b="1" dirty="0"/>
              <a:t> </a:t>
            </a:r>
            <a:r>
              <a:rPr lang="en-US" altLang="ko-KR" b="1" dirty="0"/>
              <a:t>1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B50BB-D6D0-C5DA-A5E2-D76E4875AD03}"/>
              </a:ext>
            </a:extLst>
          </p:cNvPr>
          <p:cNvSpPr txBox="1"/>
          <p:nvPr/>
        </p:nvSpPr>
        <p:spPr>
          <a:xfrm>
            <a:off x="1498251" y="6047121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X9 = 12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D2E2073-CA63-18DE-4655-1DEDC8D7EEAF}"/>
              </a:ext>
            </a:extLst>
          </p:cNvPr>
          <p:cNvCxnSpPr/>
          <p:nvPr/>
        </p:nvCxnSpPr>
        <p:spPr>
          <a:xfrm>
            <a:off x="1275678" y="5952664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9638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D3DE0A-7258-B83E-6532-1E1CB01085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C1A4463-9574-CA03-7842-1B73B6EA91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991" y="1459239"/>
            <a:ext cx="11946017" cy="365811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23BB54CC-9C97-6AEF-C587-C7C0E2ABFA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andi</a:t>
            </a:r>
            <a:r>
              <a:rPr lang="ko-KR" altLang="en-US" dirty="0"/>
              <a:t> </a:t>
            </a:r>
            <a:r>
              <a:rPr lang="en-US" altLang="ko-KR" dirty="0"/>
              <a:t>x10,</a:t>
            </a:r>
            <a:r>
              <a:rPr lang="ko-KR" altLang="en-US" dirty="0"/>
              <a:t> </a:t>
            </a:r>
            <a:r>
              <a:rPr lang="en-US" altLang="ko-KR" dirty="0"/>
              <a:t>x2,</a:t>
            </a:r>
            <a:r>
              <a:rPr lang="ko-KR" altLang="en-US" dirty="0"/>
              <a:t> </a:t>
            </a:r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7768A8-DEAD-D207-2002-491C58A431A2}"/>
              </a:ext>
            </a:extLst>
          </p:cNvPr>
          <p:cNvSpPr txBox="1"/>
          <p:nvPr/>
        </p:nvSpPr>
        <p:spPr>
          <a:xfrm>
            <a:off x="2399204" y="5262418"/>
            <a:ext cx="6657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 = 32’b00000000000000000000000000001100 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FAB0FD-79B2-FF09-6A08-AEE7D1ED2CD9}"/>
              </a:ext>
            </a:extLst>
          </p:cNvPr>
          <p:cNvSpPr txBox="1"/>
          <p:nvPr/>
        </p:nvSpPr>
        <p:spPr>
          <a:xfrm>
            <a:off x="2176631" y="5650897"/>
            <a:ext cx="7692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imm</a:t>
            </a:r>
            <a:r>
              <a:rPr lang="en-US" altLang="ko-KR" b="1" dirty="0"/>
              <a:t> = 32’b00000000000000000000000000000010</a:t>
            </a:r>
            <a:endParaRPr lang="ko-KR" altLang="en-US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4F8C6B-A165-E8A4-DA45-A4B87DB2FA6B}"/>
              </a:ext>
            </a:extLst>
          </p:cNvPr>
          <p:cNvSpPr txBox="1"/>
          <p:nvPr/>
        </p:nvSpPr>
        <p:spPr>
          <a:xfrm>
            <a:off x="2224393" y="6211464"/>
            <a:ext cx="60321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X10 = 32’b00000000000000000000000000000000</a:t>
            </a:r>
            <a:endParaRPr lang="ko-KR" altLang="en-US" b="1" dirty="0"/>
          </a:p>
          <a:p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A5BC7A41-0F63-2EA4-AEAD-F0A6674FCB49}"/>
              </a:ext>
            </a:extLst>
          </p:cNvPr>
          <p:cNvCxnSpPr/>
          <p:nvPr/>
        </p:nvCxnSpPr>
        <p:spPr>
          <a:xfrm>
            <a:off x="2176631" y="6091291"/>
            <a:ext cx="2873139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CFDB8D-A6CA-B60B-4B3B-3C30F5A80C95}"/>
              </a:ext>
            </a:extLst>
          </p:cNvPr>
          <p:cNvCxnSpPr>
            <a:cxnSpLocks/>
          </p:cNvCxnSpPr>
          <p:nvPr/>
        </p:nvCxnSpPr>
        <p:spPr>
          <a:xfrm>
            <a:off x="3986705" y="1314171"/>
            <a:ext cx="0" cy="389320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121697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589DFD-98E5-44B9-B5BE-C281E8BC7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CD428B3-1356-02BA-1142-76258D924A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268" y="1318458"/>
            <a:ext cx="10827474" cy="3509300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02B2A09E-6A83-E24E-8C12-65DEC0EE3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ori</a:t>
            </a:r>
            <a:r>
              <a:rPr lang="ko-KR" altLang="en-US" dirty="0"/>
              <a:t> </a:t>
            </a:r>
            <a:r>
              <a:rPr lang="en-US" altLang="ko-KR" dirty="0"/>
              <a:t>x11,</a:t>
            </a:r>
            <a:r>
              <a:rPr lang="ko-KR" altLang="en-US" dirty="0"/>
              <a:t> </a:t>
            </a:r>
            <a:r>
              <a:rPr lang="en-US" altLang="ko-KR" dirty="0"/>
              <a:t>x2,</a:t>
            </a:r>
            <a:r>
              <a:rPr lang="ko-KR" altLang="en-US" dirty="0"/>
              <a:t> </a:t>
            </a:r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1FE7457-D688-3543-F0C6-8A0D12D29D7C}"/>
              </a:ext>
            </a:extLst>
          </p:cNvPr>
          <p:cNvSpPr txBox="1"/>
          <p:nvPr/>
        </p:nvSpPr>
        <p:spPr>
          <a:xfrm>
            <a:off x="1042147" y="503695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 = 32’b00000000000000000000000000001100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706FF5A-705C-70CA-436C-14E095B2C0AC}"/>
              </a:ext>
            </a:extLst>
          </p:cNvPr>
          <p:cNvSpPr txBox="1"/>
          <p:nvPr/>
        </p:nvSpPr>
        <p:spPr>
          <a:xfrm>
            <a:off x="1042146" y="5457701"/>
            <a:ext cx="60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imm</a:t>
            </a:r>
            <a:r>
              <a:rPr lang="en-US" altLang="ko-KR" b="1" dirty="0"/>
              <a:t> = 32’d00000000000000000000000000000001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24853082-F58B-1836-1926-C5E768366596}"/>
              </a:ext>
            </a:extLst>
          </p:cNvPr>
          <p:cNvCxnSpPr>
            <a:cxnSpLocks/>
          </p:cNvCxnSpPr>
          <p:nvPr/>
        </p:nvCxnSpPr>
        <p:spPr>
          <a:xfrm>
            <a:off x="1176618" y="596028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C28B9015-D685-8FB0-F17D-2DA493A66E9C}"/>
              </a:ext>
            </a:extLst>
          </p:cNvPr>
          <p:cNvCxnSpPr>
            <a:cxnSpLocks/>
          </p:cNvCxnSpPr>
          <p:nvPr/>
        </p:nvCxnSpPr>
        <p:spPr>
          <a:xfrm>
            <a:off x="3917576" y="1560419"/>
            <a:ext cx="0" cy="323457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71707E54-5C2A-3AC4-E712-A81985A3637E}"/>
              </a:ext>
            </a:extLst>
          </p:cNvPr>
          <p:cNvSpPr txBox="1"/>
          <p:nvPr/>
        </p:nvSpPr>
        <p:spPr>
          <a:xfrm>
            <a:off x="1042146" y="6060778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X11 = 32’b00000000000000000000000000001101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934517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72F6FA-7A39-6340-2C65-66752305FD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2C755B2D-9B67-5B94-CDBD-6E42246E4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7881" y="1334960"/>
            <a:ext cx="10746441" cy="359328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1C2ED80-F465-8B97-879B-0B193AD3E2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slli</a:t>
            </a:r>
            <a:r>
              <a:rPr lang="en-US" altLang="ko-KR" dirty="0"/>
              <a:t> x12, x2, 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92BEB51E-9BFF-6331-076B-A28EC238380D}"/>
              </a:ext>
            </a:extLst>
          </p:cNvPr>
          <p:cNvCxnSpPr>
            <a:cxnSpLocks/>
          </p:cNvCxnSpPr>
          <p:nvPr/>
        </p:nvCxnSpPr>
        <p:spPr>
          <a:xfrm>
            <a:off x="3863788" y="1334960"/>
            <a:ext cx="0" cy="359328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88294129-6714-EEFE-B6BA-24C4B1D892B6}"/>
              </a:ext>
            </a:extLst>
          </p:cNvPr>
          <p:cNvSpPr txBox="1"/>
          <p:nvPr/>
        </p:nvSpPr>
        <p:spPr>
          <a:xfrm>
            <a:off x="1042147" y="503695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 = 32’b0000000000000000000000000000</a:t>
            </a:r>
            <a:r>
              <a:rPr lang="en-US" altLang="ko-KR" b="1" dirty="0">
                <a:solidFill>
                  <a:srgbClr val="FF0000"/>
                </a:solidFill>
              </a:rPr>
              <a:t>1100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CDF7557-9E5B-DA00-D9C6-7000989F60CF}"/>
              </a:ext>
            </a:extLst>
          </p:cNvPr>
          <p:cNvSpPr txBox="1"/>
          <p:nvPr/>
        </p:nvSpPr>
        <p:spPr>
          <a:xfrm>
            <a:off x="1042146" y="5457701"/>
            <a:ext cx="60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imm</a:t>
            </a:r>
            <a:r>
              <a:rPr lang="en-US" altLang="ko-KR" b="1" dirty="0"/>
              <a:t> = 5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DFB46F90-E5E6-8E59-1B42-57B196632905}"/>
              </a:ext>
            </a:extLst>
          </p:cNvPr>
          <p:cNvCxnSpPr>
            <a:cxnSpLocks/>
          </p:cNvCxnSpPr>
          <p:nvPr/>
        </p:nvCxnSpPr>
        <p:spPr>
          <a:xfrm>
            <a:off x="1176618" y="596028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60A5D75-2B20-233B-EFC5-6A8C6D702A9E}"/>
              </a:ext>
            </a:extLst>
          </p:cNvPr>
          <p:cNvSpPr txBox="1"/>
          <p:nvPr/>
        </p:nvSpPr>
        <p:spPr>
          <a:xfrm>
            <a:off x="1042146" y="6060778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X12 = 32’b00000000000000000000000</a:t>
            </a:r>
            <a:r>
              <a:rPr lang="en-US" altLang="ko-KR" b="1" dirty="0">
                <a:solidFill>
                  <a:srgbClr val="FF0000"/>
                </a:solidFill>
              </a:rPr>
              <a:t>1100</a:t>
            </a:r>
            <a:r>
              <a:rPr lang="en-US" altLang="ko-KR" b="1" dirty="0">
                <a:solidFill>
                  <a:srgbClr val="0070C0"/>
                </a:solidFill>
              </a:rPr>
              <a:t>00000</a:t>
            </a:r>
            <a:endParaRPr lang="ko-KR" altLang="en-US" b="1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07358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75AE0-2164-840A-D1C4-1D25C625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8879CC9-FA10-8826-CEA8-5A17B5A54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35" y="1296745"/>
            <a:ext cx="9832041" cy="351253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9B3B6E-667B-3163-AE96-AC4C04C7D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srli</a:t>
            </a:r>
            <a:r>
              <a:rPr lang="en-US" altLang="ko-KR" dirty="0"/>
              <a:t> x13, x2, 5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449E8A9E-2C53-0633-8402-A528EA1A1A39}"/>
              </a:ext>
            </a:extLst>
          </p:cNvPr>
          <p:cNvCxnSpPr>
            <a:cxnSpLocks/>
          </p:cNvCxnSpPr>
          <p:nvPr/>
        </p:nvCxnSpPr>
        <p:spPr>
          <a:xfrm>
            <a:off x="4072218" y="1296745"/>
            <a:ext cx="0" cy="351253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2AE62606-BBF0-CBB7-C292-7B745CF41109}"/>
              </a:ext>
            </a:extLst>
          </p:cNvPr>
          <p:cNvSpPr txBox="1"/>
          <p:nvPr/>
        </p:nvSpPr>
        <p:spPr>
          <a:xfrm>
            <a:off x="1042147" y="503695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 = 32’b0000000000000000000000000000</a:t>
            </a:r>
            <a:r>
              <a:rPr lang="en-US" altLang="ko-KR" b="1" dirty="0">
                <a:solidFill>
                  <a:srgbClr val="FF0000"/>
                </a:solidFill>
              </a:rPr>
              <a:t>1100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0DC2758-29E0-9C44-FE98-FCA5D0418580}"/>
              </a:ext>
            </a:extLst>
          </p:cNvPr>
          <p:cNvSpPr txBox="1"/>
          <p:nvPr/>
        </p:nvSpPr>
        <p:spPr>
          <a:xfrm>
            <a:off x="1042146" y="5457701"/>
            <a:ext cx="60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imm</a:t>
            </a:r>
            <a:r>
              <a:rPr lang="en-US" altLang="ko-KR" b="1" dirty="0"/>
              <a:t> = 5</a:t>
            </a:r>
            <a:endParaRPr lang="ko-KR" altLang="en-US" b="1" dirty="0"/>
          </a:p>
        </p:txBody>
      </p: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E10C21EB-E589-813C-5045-F947AC6AC317}"/>
              </a:ext>
            </a:extLst>
          </p:cNvPr>
          <p:cNvCxnSpPr>
            <a:cxnSpLocks/>
          </p:cNvCxnSpPr>
          <p:nvPr/>
        </p:nvCxnSpPr>
        <p:spPr>
          <a:xfrm>
            <a:off x="1176618" y="596028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FEF037B-04BF-894A-7947-ECB2B4E5529E}"/>
              </a:ext>
            </a:extLst>
          </p:cNvPr>
          <p:cNvSpPr txBox="1"/>
          <p:nvPr/>
        </p:nvSpPr>
        <p:spPr>
          <a:xfrm>
            <a:off x="1042146" y="6060778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X13 = 32’b00000000000000000000000000000000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4417457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341172-6D10-B627-D401-1359B577EA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485CF4EA-A1F9-C1F9-91DC-4C4FD66E22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263" y="1434037"/>
            <a:ext cx="10921537" cy="3551649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85AA462-B07A-1C42-3DEC-D544DBE712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srai</a:t>
            </a:r>
            <a:r>
              <a:rPr lang="en-US" altLang="ko-KR" dirty="0"/>
              <a:t> x14, x28, 3</a:t>
            </a:r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0D0CAADC-176A-2068-F99C-5A65872F2A7E}"/>
              </a:ext>
            </a:extLst>
          </p:cNvPr>
          <p:cNvCxnSpPr>
            <a:cxnSpLocks/>
          </p:cNvCxnSpPr>
          <p:nvPr/>
        </p:nvCxnSpPr>
        <p:spPr>
          <a:xfrm>
            <a:off x="3776384" y="1326288"/>
            <a:ext cx="62751" cy="365939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AB8B5192-EF57-1DEE-F32B-A44290371F0F}"/>
              </a:ext>
            </a:extLst>
          </p:cNvPr>
          <p:cNvSpPr txBox="1"/>
          <p:nvPr/>
        </p:nvSpPr>
        <p:spPr>
          <a:xfrm>
            <a:off x="838201" y="5099722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X28 = 32’b</a:t>
            </a:r>
            <a:r>
              <a:rPr lang="en-US" altLang="ko-KR" b="1" dirty="0">
                <a:solidFill>
                  <a:srgbClr val="FF0000"/>
                </a:solidFill>
              </a:rPr>
              <a:t>1111</a:t>
            </a:r>
            <a:r>
              <a:rPr lang="en-US" altLang="ko-KR" b="1" dirty="0"/>
              <a:t>0000000000000000000000000000</a:t>
            </a:r>
            <a:endParaRPr lang="ko-KR" altLang="en-US" b="1" dirty="0">
              <a:solidFill>
                <a:srgbClr val="FF0000"/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461C5A4-74C4-BF39-6CF0-B70E316F2569}"/>
              </a:ext>
            </a:extLst>
          </p:cNvPr>
          <p:cNvSpPr txBox="1"/>
          <p:nvPr/>
        </p:nvSpPr>
        <p:spPr>
          <a:xfrm>
            <a:off x="838200" y="5520466"/>
            <a:ext cx="60515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imm</a:t>
            </a:r>
            <a:r>
              <a:rPr lang="en-US" altLang="ko-KR" b="1" dirty="0"/>
              <a:t> = 3</a:t>
            </a:r>
            <a:endParaRPr lang="ko-KR" altLang="en-US" b="1" dirty="0"/>
          </a:p>
        </p:txBody>
      </p:sp>
      <p:cxnSp>
        <p:nvCxnSpPr>
          <p:cNvPr id="14" name="직선 연결선 13">
            <a:extLst>
              <a:ext uri="{FF2B5EF4-FFF2-40B4-BE49-F238E27FC236}">
                <a16:creationId xmlns:a16="http://schemas.microsoft.com/office/drawing/2014/main" id="{FCC73CB3-2947-7552-F8B3-8A5662309D37}"/>
              </a:ext>
            </a:extLst>
          </p:cNvPr>
          <p:cNvCxnSpPr>
            <a:cxnSpLocks/>
          </p:cNvCxnSpPr>
          <p:nvPr/>
        </p:nvCxnSpPr>
        <p:spPr>
          <a:xfrm>
            <a:off x="972672" y="6023051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AC2F0FE-F6B3-23BF-6DE5-E4FB2FC6F605}"/>
              </a:ext>
            </a:extLst>
          </p:cNvPr>
          <p:cNvSpPr txBox="1"/>
          <p:nvPr/>
        </p:nvSpPr>
        <p:spPr>
          <a:xfrm>
            <a:off x="838200" y="6123543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X14 = 32’b</a:t>
            </a:r>
            <a:r>
              <a:rPr lang="en-US" altLang="ko-KR" b="1" dirty="0">
                <a:solidFill>
                  <a:srgbClr val="00B0F0"/>
                </a:solidFill>
              </a:rPr>
              <a:t>111</a:t>
            </a:r>
            <a:r>
              <a:rPr lang="en-US" altLang="ko-KR" b="1" dirty="0">
                <a:solidFill>
                  <a:srgbClr val="FF0000"/>
                </a:solidFill>
              </a:rPr>
              <a:t>1111</a:t>
            </a:r>
            <a:r>
              <a:rPr lang="en-US" altLang="ko-KR" b="1" dirty="0"/>
              <a:t>0000000000000000000000000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7527071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15A93C-144A-0B60-7AF8-813BB501FE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CBA3FEEC-DDE7-C848-C9AE-7DDFC45F1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33910" y="1360339"/>
            <a:ext cx="4963777" cy="3570881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33B91AD7-FD16-7098-D120-6A44B1670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slti</a:t>
            </a:r>
            <a:r>
              <a:rPr lang="en-US" altLang="ko-KR" dirty="0"/>
              <a:t> x15, x28, 10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8AD8D4-F7F8-E350-BC01-049FB6848087}"/>
              </a:ext>
            </a:extLst>
          </p:cNvPr>
          <p:cNvSpPr txBox="1"/>
          <p:nvPr/>
        </p:nvSpPr>
        <p:spPr>
          <a:xfrm>
            <a:off x="1983443" y="5086177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X28 = -32’d-268435456</a:t>
            </a:r>
            <a:endParaRPr lang="ko-KR" altLang="en-US" b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7E9CF6-4B1D-66E3-635B-2E1AC10CCB1F}"/>
              </a:ext>
            </a:extLst>
          </p:cNvPr>
          <p:cNvSpPr txBox="1"/>
          <p:nvPr/>
        </p:nvSpPr>
        <p:spPr>
          <a:xfrm>
            <a:off x="1994296" y="5502737"/>
            <a:ext cx="26505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 err="1"/>
              <a:t>imm</a:t>
            </a:r>
            <a:r>
              <a:rPr lang="en-US" altLang="ko-KR" b="1" dirty="0"/>
              <a:t> = 10</a:t>
            </a:r>
            <a:endParaRPr lang="ko-KR" altLang="en-US" b="1" dirty="0"/>
          </a:p>
        </p:txBody>
      </p: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6FED243A-2B85-9D26-9526-40D65749FC22}"/>
              </a:ext>
            </a:extLst>
          </p:cNvPr>
          <p:cNvCxnSpPr>
            <a:cxnSpLocks/>
          </p:cNvCxnSpPr>
          <p:nvPr/>
        </p:nvCxnSpPr>
        <p:spPr>
          <a:xfrm>
            <a:off x="2084294" y="6009506"/>
            <a:ext cx="5211134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F974077-9789-4F34-68C4-6E8C67D60079}"/>
              </a:ext>
            </a:extLst>
          </p:cNvPr>
          <p:cNvSpPr txBox="1"/>
          <p:nvPr/>
        </p:nvSpPr>
        <p:spPr>
          <a:xfrm>
            <a:off x="1949822" y="6109998"/>
            <a:ext cx="6447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X15 = 32’d1</a:t>
            </a:r>
            <a:endParaRPr lang="ko-KR" altLang="en-US" b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BAF0879E-29D2-9FB1-D56C-9642E17CE789}"/>
              </a:ext>
            </a:extLst>
          </p:cNvPr>
          <p:cNvCxnSpPr>
            <a:cxnSpLocks/>
          </p:cNvCxnSpPr>
          <p:nvPr/>
        </p:nvCxnSpPr>
        <p:spPr>
          <a:xfrm>
            <a:off x="5097553" y="1326288"/>
            <a:ext cx="0" cy="36049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35706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149</Words>
  <Application>Microsoft Office PowerPoint</Application>
  <PresentationFormat>와이드스크린</PresentationFormat>
  <Paragraphs>42</Paragraphs>
  <Slides>11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4" baseType="lpstr">
      <vt:lpstr>맑은 고딕</vt:lpstr>
      <vt:lpstr>Arial</vt:lpstr>
      <vt:lpstr>Office 테마</vt:lpstr>
      <vt:lpstr>RV32I I-Type Design</vt:lpstr>
      <vt:lpstr>ROM 코드</vt:lpstr>
      <vt:lpstr>addi x9, x1, 1</vt:lpstr>
      <vt:lpstr>andi x10, x2, 2</vt:lpstr>
      <vt:lpstr>ori x11, x2, 1</vt:lpstr>
      <vt:lpstr>slli x12, x2, 5</vt:lpstr>
      <vt:lpstr>srli x13, x2, 5</vt:lpstr>
      <vt:lpstr>srai x14, x28, 3</vt:lpstr>
      <vt:lpstr>slti x15, x28, 10</vt:lpstr>
      <vt:lpstr>sltiu x16, x2, 5</vt:lpstr>
      <vt:lpstr>xori x17, x1, 7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Tim Johnson</dc:creator>
  <cp:lastModifiedBy>Tim Johnson</cp:lastModifiedBy>
  <cp:revision>105</cp:revision>
  <dcterms:created xsi:type="dcterms:W3CDTF">2025-08-14T07:41:55Z</dcterms:created>
  <dcterms:modified xsi:type="dcterms:W3CDTF">2025-08-18T08:16:41Z</dcterms:modified>
</cp:coreProperties>
</file>