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9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6249D-0BA2-4C82-BAF7-DA3726586694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68321-2F73-47CC-B843-A86A36C03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75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C4661-C114-3ABC-0857-EAD7604CD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91EF95-014B-6F4D-7704-E629CBBB8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0FD6B-7948-A129-2852-3FAF79BB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9FDAF-E45D-CE3B-1EE1-F8278535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06F3E-E3D5-E6ED-038A-1D3D7CA7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6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C9FB4-9301-7FEA-F503-9426797B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8DDD00-F8C3-25A9-605F-5B2DF609C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C126D-7FFF-71AA-CA95-953B2548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36F82-547C-2EEC-1D23-1ABB5CF7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594EA7-4087-9F1C-BFB6-2411EE46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4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F86BCA-657E-E1C9-F33E-268111623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CB16D3-0707-33D2-0064-B89EE13D3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30211-7CFC-F26C-480C-1998571E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438D0-DE97-3A53-FBD0-D474A08C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44129-6ADA-F80D-6BA5-542AD991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9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2FF0-DFCA-AC60-D349-1E7DEB44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68478-9B02-4D03-6D7F-E8E258E0F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E55E4-2E09-FF96-C962-42C368A3B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8FB14-54B8-07B7-7FFC-818F9964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A2281-F450-430F-7823-4E7D1A30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48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1BEF4-B693-BCC9-9F25-73B858A7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49CBF-B9B6-566B-6E27-27202D49B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9D701-D28B-6E04-59B9-4F0E40CB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BF9AD-3885-1AAB-15D1-80EE670B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0CC6C-3116-781E-F06F-D7A6B7B7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8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ADEE5-70B3-9031-91F7-AFBB723F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894DF-699A-ABC6-4534-921D377A9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E4D25F-DBF9-334B-AD9D-2DA94D06E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10F93-47D3-B2BD-6148-205F4F53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D9491-4874-FC82-9A1A-4B250606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563287-4B4C-6D09-1383-8AC9EF69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8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0D99C-9910-1B41-F478-D70D6C4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68A64-8B1B-F71D-C9DE-EBC0EEB96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E4A352-59E9-63F7-1FD5-C734C97D5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4EBE77-22AA-4166-31EA-6EC41A603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312610-D78C-E150-7379-98DA294E5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AB7B9D-4CFC-E831-190E-5C3D2224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F20919-8ABA-D8CA-60FA-158C3489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691859-D76A-4BF4-8847-CF0115C5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3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4C1C7-2AC9-E7DD-D27B-ED317403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C912D4-B598-19FE-E244-2E6E4855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6943BC-3ED8-3B2E-B621-3B24B499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F2AFC3-202A-EA26-7A24-C1E7FE09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93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4C0EC9-1D19-E045-FCBA-C201EB42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971A68-D382-7C22-1DE2-77E8D68F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12D073-7E5D-E0F1-8E17-1C4005CC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82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67196-EE0E-52AB-75D8-F946AE79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76914-CA22-C39E-B03B-F7277C1E2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46DB36-AAAD-4FFF-861C-5477C3A37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ED5FAE-FC74-15F4-D3CC-EEE0540E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4C6BB8-E6FF-235F-FF7F-9F7637D4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64221-5CED-847B-08C8-94F5A0D1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DF4D9-502E-C50D-E06B-4834330B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08ABFD-7646-DEC6-37FE-E33401995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6D5AAB-FA60-832F-479E-4CED6FDD9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A51A6-75BE-E5BD-ADE9-A80054F7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F8C5F-D810-F293-8B1A-3EBFAFA4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E3C7D-0A1D-748A-653F-5B7B2CFF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760767-FC1D-E850-4123-2F0DACA8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6146F1-415E-E9B7-5F9D-D44BA207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4B8E7-12FE-2E27-FE33-F0715EA0C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D70CF8-D28B-4D7E-A11E-8A8B827E5053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0335A-FDC7-8818-D7DE-63CEF1005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15A87-BEF3-96AB-57F7-733D75F1B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3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E02AD-2927-B9A6-DDA1-8DBDDA3C1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RV32I (LU,AU,J,JL) Design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8C8861-ACA7-3C11-EA6C-747C89F3A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대한상공회의소 </a:t>
            </a:r>
            <a:r>
              <a:rPr lang="en-US" altLang="ko-KR" dirty="0"/>
              <a:t>AI </a:t>
            </a:r>
            <a:r>
              <a:rPr lang="ko-KR" altLang="en-US" dirty="0"/>
              <a:t>시스템반도체 설계 </a:t>
            </a:r>
            <a:r>
              <a:rPr lang="en-US" altLang="ko-KR" dirty="0"/>
              <a:t>2</a:t>
            </a:r>
            <a:r>
              <a:rPr lang="ko-KR" altLang="en-US" dirty="0"/>
              <a:t>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최현우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306D46-7F45-9F25-D0A4-21D18B589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85" y="341204"/>
            <a:ext cx="2343477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4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E5E1B-340F-8187-6427-F052236D9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352BB-281C-B6CA-076F-6CEE184A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lui</a:t>
            </a:r>
            <a:r>
              <a:rPr lang="en-US" altLang="ko-KR" dirty="0"/>
              <a:t> x5, 0x1000(x5 = 0x1000 &lt;&lt;12)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4A9BE-015F-613D-345F-33AB979743DD}"/>
              </a:ext>
            </a:extLst>
          </p:cNvPr>
          <p:cNvSpPr txBox="1"/>
          <p:nvPr/>
        </p:nvSpPr>
        <p:spPr>
          <a:xfrm>
            <a:off x="1770285" y="5512527"/>
            <a:ext cx="803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imm</a:t>
            </a:r>
            <a:r>
              <a:rPr lang="en-US" altLang="ko-KR" b="1" dirty="0"/>
              <a:t> = 32’b0000_0000_0000_0000_000</a:t>
            </a:r>
            <a:r>
              <a:rPr lang="en-US" altLang="ko-KR" b="1" dirty="0">
                <a:solidFill>
                  <a:srgbClr val="FF0000"/>
                </a:solidFill>
              </a:rPr>
              <a:t>1_0000_0000_0000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EEDA27F-B8DF-07DF-8712-43918E826455}"/>
              </a:ext>
            </a:extLst>
          </p:cNvPr>
          <p:cNvCxnSpPr>
            <a:cxnSpLocks/>
          </p:cNvCxnSpPr>
          <p:nvPr/>
        </p:nvCxnSpPr>
        <p:spPr>
          <a:xfrm>
            <a:off x="2084294" y="6009506"/>
            <a:ext cx="59301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40FCE-8887-35EC-45BF-B62D080D0E9A}"/>
              </a:ext>
            </a:extLst>
          </p:cNvPr>
          <p:cNvSpPr txBox="1"/>
          <p:nvPr/>
        </p:nvSpPr>
        <p:spPr>
          <a:xfrm>
            <a:off x="1828801" y="6123543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X5 = 32’b0000_000</a:t>
            </a:r>
            <a:r>
              <a:rPr lang="en-US" altLang="ko-KR" b="1" dirty="0">
                <a:solidFill>
                  <a:srgbClr val="FF0000"/>
                </a:solidFill>
              </a:rPr>
              <a:t>1_0000_0000_0000</a:t>
            </a:r>
            <a:r>
              <a:rPr lang="en-US" altLang="ko-KR" b="1" dirty="0"/>
              <a:t>_</a:t>
            </a:r>
            <a:r>
              <a:rPr lang="en-US" altLang="ko-KR" b="1" dirty="0">
                <a:solidFill>
                  <a:srgbClr val="00B0F0"/>
                </a:solidFill>
              </a:rPr>
              <a:t>0000_0000_0000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38F2B0-A5E7-4221-CA95-70AFFEC62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322" y="1560545"/>
            <a:ext cx="4544059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BAEFD-482F-CBB4-B599-878DC7FE9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C4DC3-BF24-D5AA-C959-F5527567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ko-KR" dirty="0" err="1"/>
              <a:t>auipc</a:t>
            </a:r>
            <a:r>
              <a:rPr lang="en-US" altLang="ko-KR" dirty="0"/>
              <a:t> x5, 0x1000(x5 = PC +(0x1000 &lt;&lt; 12))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C21D22-27E6-A207-8659-413D97126946}"/>
              </a:ext>
            </a:extLst>
          </p:cNvPr>
          <p:cNvSpPr txBox="1"/>
          <p:nvPr/>
        </p:nvSpPr>
        <p:spPr>
          <a:xfrm>
            <a:off x="1770285" y="5512527"/>
            <a:ext cx="803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Imm&lt;&lt;12 = 16777216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BBA75AC-9C04-3983-DDFA-0819686E9033}"/>
              </a:ext>
            </a:extLst>
          </p:cNvPr>
          <p:cNvCxnSpPr>
            <a:cxnSpLocks/>
          </p:cNvCxnSpPr>
          <p:nvPr/>
        </p:nvCxnSpPr>
        <p:spPr>
          <a:xfrm>
            <a:off x="1828801" y="6009506"/>
            <a:ext cx="59301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8E611D1-DC7D-A75A-39D6-AD6FF7583217}"/>
              </a:ext>
            </a:extLst>
          </p:cNvPr>
          <p:cNvSpPr txBox="1"/>
          <p:nvPr/>
        </p:nvSpPr>
        <p:spPr>
          <a:xfrm>
            <a:off x="1828801" y="6123543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X5 = 16777260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12A8A3-5724-BD83-8504-89D6DF37D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51" y="2037653"/>
            <a:ext cx="10097909" cy="19624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6A4CA1-24EB-2E1C-0349-B23E868AB9D2}"/>
              </a:ext>
            </a:extLst>
          </p:cNvPr>
          <p:cNvSpPr txBox="1"/>
          <p:nvPr/>
        </p:nvSpPr>
        <p:spPr>
          <a:xfrm>
            <a:off x="1828800" y="5015548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PC = 44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45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A399C-399D-A273-7B6A-6BD1073C7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FDD54-D34F-0FA9-3267-1C0DDF6D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ko-KR" dirty="0" err="1"/>
              <a:t>jal</a:t>
            </a:r>
            <a:r>
              <a:rPr lang="en-US" altLang="ko-KR" dirty="0"/>
              <a:t> x1, rom[7]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910392-F76E-308C-3226-534CE0E2812E}"/>
              </a:ext>
            </a:extLst>
          </p:cNvPr>
          <p:cNvSpPr txBox="1"/>
          <p:nvPr/>
        </p:nvSpPr>
        <p:spPr>
          <a:xfrm>
            <a:off x="1097933" y="4746045"/>
            <a:ext cx="803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After PC = 28(==rom[7])</a:t>
            </a:r>
            <a:endParaRPr lang="ko-KR" altLang="en-US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6FDDA69-F231-0E02-804A-24F703FDC3C7}"/>
              </a:ext>
            </a:extLst>
          </p:cNvPr>
          <p:cNvCxnSpPr>
            <a:cxnSpLocks/>
          </p:cNvCxnSpPr>
          <p:nvPr/>
        </p:nvCxnSpPr>
        <p:spPr>
          <a:xfrm>
            <a:off x="1042149" y="4731269"/>
            <a:ext cx="59301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33E4DD8-4758-2CF5-20EF-99F8EC817D38}"/>
              </a:ext>
            </a:extLst>
          </p:cNvPr>
          <p:cNvSpPr txBox="1"/>
          <p:nvPr/>
        </p:nvSpPr>
        <p:spPr>
          <a:xfrm>
            <a:off x="1097933" y="5130152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X1 = 20 (== Before PC + 4)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28FBE-5E11-3F0B-0426-FAE915BCFEE2}"/>
              </a:ext>
            </a:extLst>
          </p:cNvPr>
          <p:cNvSpPr txBox="1"/>
          <p:nvPr/>
        </p:nvSpPr>
        <p:spPr>
          <a:xfrm>
            <a:off x="1156448" y="4249066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Before: PC = 16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44B2F3-E8DE-4B32-D0C2-9CF0E5B12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43326"/>
            <a:ext cx="991690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8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874A2-6213-D6E2-6612-8E91A7885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0976EB-BDA1-E52B-E516-960CAFF1B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US" altLang="ko-KR" dirty="0" err="1"/>
              <a:t>jalr</a:t>
            </a:r>
            <a:r>
              <a:rPr lang="en-US" altLang="ko-KR" dirty="0"/>
              <a:t> x1, x0, 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512C14-91FE-F6A4-8CD2-B9F4BC32D4CB}"/>
              </a:ext>
            </a:extLst>
          </p:cNvPr>
          <p:cNvSpPr txBox="1"/>
          <p:nvPr/>
        </p:nvSpPr>
        <p:spPr>
          <a:xfrm>
            <a:off x="838200" y="5478909"/>
            <a:ext cx="803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After PC = 4 ( == x0(0) + 4 == rom[1])</a:t>
            </a:r>
            <a:endParaRPr lang="ko-KR" altLang="en-US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C638E65-EAEF-9095-9EA8-636A0D2C2837}"/>
              </a:ext>
            </a:extLst>
          </p:cNvPr>
          <p:cNvCxnSpPr>
            <a:cxnSpLocks/>
          </p:cNvCxnSpPr>
          <p:nvPr/>
        </p:nvCxnSpPr>
        <p:spPr>
          <a:xfrm>
            <a:off x="782416" y="5464133"/>
            <a:ext cx="593015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835B6CF-915E-4A73-9284-4A3D276D4F58}"/>
              </a:ext>
            </a:extLst>
          </p:cNvPr>
          <p:cNvSpPr txBox="1"/>
          <p:nvPr/>
        </p:nvSpPr>
        <p:spPr>
          <a:xfrm>
            <a:off x="838200" y="5863016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X1 = 20 (== Before PC + 4)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2F4D2C-D8DE-4EC5-4B72-799B99223301}"/>
              </a:ext>
            </a:extLst>
          </p:cNvPr>
          <p:cNvSpPr txBox="1"/>
          <p:nvPr/>
        </p:nvSpPr>
        <p:spPr>
          <a:xfrm>
            <a:off x="896715" y="4981930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Before: PC = 16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6396BD-AE2C-90F1-9D73-1A60DEE63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62" y="2652033"/>
            <a:ext cx="10136015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23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124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RV32I (LU,AU,J,JL) Design</vt:lpstr>
      <vt:lpstr>lui x5, 0x1000(x5 = 0x1000 &lt;&lt;12)</vt:lpstr>
      <vt:lpstr>auipc x5, 0x1000(x5 = PC +(0x1000 &lt;&lt; 12))</vt:lpstr>
      <vt:lpstr>jal x1, rom[7]</vt:lpstr>
      <vt:lpstr>jalr x1, x0,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Johnson</dc:creator>
  <cp:lastModifiedBy>Tim Johnson</cp:lastModifiedBy>
  <cp:revision>132</cp:revision>
  <dcterms:created xsi:type="dcterms:W3CDTF">2025-08-14T07:41:55Z</dcterms:created>
  <dcterms:modified xsi:type="dcterms:W3CDTF">2025-08-19T08:00:53Z</dcterms:modified>
</cp:coreProperties>
</file>