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4204-22BB-6411-880B-0D3B57644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E1E77C-073E-6DE2-1D1D-909B17AED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3BA5-0EE2-C6ED-F3E8-36802BAF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C9317-9C00-A220-03F9-016089D1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4359B-7FBB-6AE3-B78E-193C784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E9B2E-8406-ED01-6C13-091893C2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C2459-73F8-301C-4C09-9D9E8F16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3EC4-F3D6-535B-4E02-3B18E1A2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F47BA-CA56-D08D-13D0-AB3CA226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1AEEE-66C1-D24B-AF2E-2AC4F32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2B1519-34B8-2B73-B2BE-0C45C1413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C73D6-8906-BE59-BB87-6B958FD4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BDA13-9DB7-2F5E-649C-266DEA7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0C4AE-C57A-FCD1-6582-C0A3020D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4B9CA-8312-0C93-87AB-611E6F20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5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90D1A-1584-B9AA-06A6-7D9230E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D64A-88E7-40DD-CCBA-3F8C4A83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DDE-39CE-43A7-003C-03822B77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57CFC-AB12-76B3-A330-0471A9B3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6A72C-5C7C-AFA3-640D-C28DA90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68E2-4FB2-A207-9453-7FD42B3E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43F67-6104-D043-9F47-61E53372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B961-A166-A633-7A2C-21482988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8DAD9-E3F9-69EE-44AE-A5C49DA6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79CE6-EA82-7B2A-DCFA-822B4F55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46FBE-8312-73B9-0FE7-C627DE1F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CA43D-A885-F759-4341-8F2ED02A5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0BD2C-2649-45E4-DBAA-17250E0BA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BD419-97A2-9890-E7A0-7A477C7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0A982-9A64-6633-32E3-C740E09B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7695E-53CD-62E0-C90C-FF1D5D43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373B-5DA6-9F93-B40D-15FAC546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08289-0B34-3BCA-42B2-170DC6C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F449A-18B7-D2D2-4298-69FDCDA6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14D97-97B7-8E1B-7899-78D520333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51904-66C7-9BB9-EF2E-DD2D81340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1A3D8-9EB0-D09E-6A63-1924FEAB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099FEB-844A-CF6A-E55A-B2560470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A1748-CB07-495B-383E-0994B370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30A1-888F-1AF6-1A94-79C7D1FD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288B0-45FE-C737-4DA7-20A879D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C7D4C-196C-1059-F530-F9218294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76FF-771B-1EAD-D3D9-7A9A7E4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8E06A-AD50-0F01-2D3E-63B4DC45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EA0E2-AE64-2BD3-B1E2-30F6592B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90485-557E-E4C4-B242-ABD0C4AD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0190-A612-E3A0-E402-7ECD37A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B740F-EB7A-3052-4EDE-5252B89F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100DB-B2F8-9BD6-2CCC-4A974C9C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E569-033D-C735-833A-2E25D5BE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90190-6BFC-4391-6B68-30B4FA3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CF27D-C175-3FB5-2F4B-3ED9768E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B877C-7B3C-C6DD-FDE5-92794D5D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EED0F-6154-9530-774B-2F2A78E4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4CD04-E8BF-6557-0F9B-128460EE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FAB31-711D-0C22-DAF2-73F68954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32B90-AE32-3B23-136A-694F6D2C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34D6F-5BCA-0247-07A9-533FDF68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F4966-D99F-80D4-8226-01448C8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FA343-30F5-0675-C0E5-542A4137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0B2BA-A8EB-C0C0-B014-D23D3D9CF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02B93-3FD3-450A-9C4A-1D771BBB9BC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09DFB-DE37-26A8-4ED4-C1D1763B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C246D-E894-1D1F-9A2D-CC7B8341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D98F0-17E4-453F-8B13-9FE3AB52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9FB51-5226-A2D1-973A-7A7B90FDF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시뮬레이션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D8E05-4A5E-84B2-BE2A-76BB12246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대한상공회의소 </a:t>
            </a:r>
            <a:r>
              <a:rPr lang="en-US" altLang="ko-KR" dirty="0"/>
              <a:t>AI </a:t>
            </a:r>
            <a:r>
              <a:rPr lang="ko-KR" altLang="en-US" dirty="0"/>
              <a:t>시스템 반도체 </a:t>
            </a:r>
            <a:r>
              <a:rPr lang="en-US" altLang="ko-KR" dirty="0"/>
              <a:t>2</a:t>
            </a:r>
            <a:r>
              <a:rPr lang="ko-KR" altLang="en-US" dirty="0"/>
              <a:t>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최현우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FAD26-45E8-B6EF-E769-7E04E3CE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1" y="161870"/>
            <a:ext cx="2343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0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9A5C-5C62-57E1-0AA9-FC8381E4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S11: R2&lt;R4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E0878-EA10-A96A-2403-041661CE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0" y="1847629"/>
            <a:ext cx="6401693" cy="31627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FE3D84-E30E-5B5A-C06B-D6E0B95CAAE1}"/>
              </a:ext>
            </a:extLst>
          </p:cNvPr>
          <p:cNvCxnSpPr/>
          <p:nvPr/>
        </p:nvCxnSpPr>
        <p:spPr>
          <a:xfrm>
            <a:off x="6504890" y="1208783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D13AEB-881A-AD3C-AB64-0CB1FC0C491D}"/>
              </a:ext>
            </a:extLst>
          </p:cNvPr>
          <p:cNvSpPr txBox="1"/>
          <p:nvPr/>
        </p:nvSpPr>
        <p:spPr>
          <a:xfrm>
            <a:off x="3047054" y="5124814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18205-CD3F-A188-3AAC-6153F36E5FFE}"/>
              </a:ext>
            </a:extLst>
          </p:cNvPr>
          <p:cNvSpPr txBox="1"/>
          <p:nvPr/>
        </p:nvSpPr>
        <p:spPr>
          <a:xfrm>
            <a:off x="3047053" y="5494146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5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A73F6-FBBE-1A34-4CBE-CEE3EE99D1B0}"/>
              </a:ext>
            </a:extLst>
          </p:cNvPr>
          <p:cNvSpPr txBox="1"/>
          <p:nvPr/>
        </p:nvSpPr>
        <p:spPr>
          <a:xfrm>
            <a:off x="3047053" y="6048144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YES </a:t>
            </a:r>
            <a:r>
              <a:rPr lang="en-US" altLang="ko-KR" b="1" dirty="0">
                <a:sym typeface="Wingdings" panose="05000000000000000000" pitchFamily="2" charset="2"/>
              </a:rPr>
              <a:t> State = S4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1C45E4-0276-2304-AF5C-9931F49BA034}"/>
              </a:ext>
            </a:extLst>
          </p:cNvPr>
          <p:cNvCxnSpPr/>
          <p:nvPr/>
        </p:nvCxnSpPr>
        <p:spPr>
          <a:xfrm>
            <a:off x="2824480" y="5953687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3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BDA4-9DBE-578C-C776-3C2AB0ED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S11: R2&lt;R4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8476F2-27E6-A45A-7983-D635AC98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" y="2230345"/>
            <a:ext cx="11507893" cy="27936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DC2E1C-6885-2E52-359B-3630A1674C9F}"/>
              </a:ext>
            </a:extLst>
          </p:cNvPr>
          <p:cNvCxnSpPr/>
          <p:nvPr/>
        </p:nvCxnSpPr>
        <p:spPr>
          <a:xfrm>
            <a:off x="3586878" y="1518065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68EC60-6969-E34D-B632-BFD0AA9A00DB}"/>
              </a:ext>
            </a:extLst>
          </p:cNvPr>
          <p:cNvSpPr txBox="1"/>
          <p:nvPr/>
        </p:nvSpPr>
        <p:spPr>
          <a:xfrm>
            <a:off x="747606" y="5155269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126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558EF-1A4F-1E27-1044-FD53E9DF2694}"/>
              </a:ext>
            </a:extLst>
          </p:cNvPr>
          <p:cNvSpPr txBox="1"/>
          <p:nvPr/>
        </p:nvSpPr>
        <p:spPr>
          <a:xfrm>
            <a:off x="747605" y="5524601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59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470A3-05A9-F048-5321-72DB8BB5D6BF}"/>
              </a:ext>
            </a:extLst>
          </p:cNvPr>
          <p:cNvSpPr txBox="1"/>
          <p:nvPr/>
        </p:nvSpPr>
        <p:spPr>
          <a:xfrm>
            <a:off x="248771" y="6078599"/>
            <a:ext cx="31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 </a:t>
            </a:r>
            <a:r>
              <a:rPr lang="en-US" altLang="ko-KR" b="1" dirty="0">
                <a:sym typeface="Wingdings" panose="05000000000000000000" pitchFamily="2" charset="2"/>
              </a:rPr>
              <a:t> State = S12 == Halt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71F13A-9583-E959-FAE1-4903D0CFA514}"/>
              </a:ext>
            </a:extLst>
          </p:cNvPr>
          <p:cNvCxnSpPr/>
          <p:nvPr/>
        </p:nvCxnSpPr>
        <p:spPr>
          <a:xfrm>
            <a:off x="525032" y="5984142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6CC0-708E-0D7F-C395-13CCC47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  <a:r>
              <a:rPr lang="en-US" altLang="ko-KR" dirty="0"/>
              <a:t>: S0~S3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9C07F0-60E4-BDD4-C94E-830804061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60" y="1549617"/>
            <a:ext cx="10366680" cy="39914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977942-C479-688A-D1E1-73F4AC1590C1}"/>
              </a:ext>
            </a:extLst>
          </p:cNvPr>
          <p:cNvCxnSpPr/>
          <p:nvPr/>
        </p:nvCxnSpPr>
        <p:spPr>
          <a:xfrm>
            <a:off x="5726007" y="1104998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72AA79-C9B3-991E-0017-8EDE9D60BB8C}"/>
              </a:ext>
            </a:extLst>
          </p:cNvPr>
          <p:cNvCxnSpPr/>
          <p:nvPr/>
        </p:nvCxnSpPr>
        <p:spPr>
          <a:xfrm>
            <a:off x="6839872" y="1104999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BD1FBA-9E0F-BE7C-0D22-5B0D68BAC633}"/>
              </a:ext>
            </a:extLst>
          </p:cNvPr>
          <p:cNvCxnSpPr/>
          <p:nvPr/>
        </p:nvCxnSpPr>
        <p:spPr>
          <a:xfrm>
            <a:off x="7949254" y="1104999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936849-8F42-EDF1-742C-9EE45A371A65}"/>
              </a:ext>
            </a:extLst>
          </p:cNvPr>
          <p:cNvCxnSpPr/>
          <p:nvPr/>
        </p:nvCxnSpPr>
        <p:spPr>
          <a:xfrm>
            <a:off x="9049672" y="1104999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49E2B3-28B2-4BDC-D865-FEB8916DF75D}"/>
              </a:ext>
            </a:extLst>
          </p:cNvPr>
          <p:cNvCxnSpPr/>
          <p:nvPr/>
        </p:nvCxnSpPr>
        <p:spPr>
          <a:xfrm>
            <a:off x="10170260" y="1104998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51DE18-48C7-4D2E-F8E0-F8BC4455DE4A}"/>
              </a:ext>
            </a:extLst>
          </p:cNvPr>
          <p:cNvSpPr txBox="1"/>
          <p:nvPr/>
        </p:nvSpPr>
        <p:spPr>
          <a:xfrm>
            <a:off x="4542468" y="5616353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1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B7CF8-4D20-35E0-F0BF-FDA449B852CE}"/>
              </a:ext>
            </a:extLst>
          </p:cNvPr>
          <p:cNvSpPr txBox="1"/>
          <p:nvPr/>
        </p:nvSpPr>
        <p:spPr>
          <a:xfrm>
            <a:off x="5767370" y="5616353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0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192A-0D2C-D214-E5F0-853785ECC0DF}"/>
              </a:ext>
            </a:extLst>
          </p:cNvPr>
          <p:cNvSpPr txBox="1"/>
          <p:nvPr/>
        </p:nvSpPr>
        <p:spPr>
          <a:xfrm>
            <a:off x="6876751" y="5616353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R3 = 0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4BF69-7F68-1F79-DDBD-845DB595EC7D}"/>
              </a:ext>
            </a:extLst>
          </p:cNvPr>
          <p:cNvSpPr txBox="1"/>
          <p:nvPr/>
        </p:nvSpPr>
        <p:spPr>
          <a:xfrm>
            <a:off x="7955581" y="5616353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0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ED87D-64F5-34D8-1747-F512A7354BAB}"/>
              </a:ext>
            </a:extLst>
          </p:cNvPr>
          <p:cNvSpPr txBox="1"/>
          <p:nvPr/>
        </p:nvSpPr>
        <p:spPr>
          <a:xfrm>
            <a:off x="255494" y="6298857"/>
            <a:ext cx="611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File</a:t>
            </a:r>
            <a:r>
              <a:rPr lang="ko-KR" altLang="en-US" dirty="0"/>
              <a:t>은 순차회로로</a:t>
            </a:r>
            <a:r>
              <a:rPr lang="en-US" altLang="ko-KR" dirty="0"/>
              <a:t>, </a:t>
            </a:r>
            <a:r>
              <a:rPr lang="ko-KR" altLang="en-US" dirty="0"/>
              <a:t>다음 클럭에 값이 반영된다</a:t>
            </a:r>
          </a:p>
        </p:txBody>
      </p:sp>
    </p:spTree>
    <p:extLst>
      <p:ext uri="{BB962C8B-B14F-4D97-AF65-F5344CB8AC3E}">
        <p14:creationId xmlns:p14="http://schemas.microsoft.com/office/powerpoint/2010/main" val="13684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73EE-D015-7D2E-D7A2-5B718BF4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C623-A32F-C348-A116-08376BD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S4: R2 = R1 + R1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5BE5E8-91EE-165F-2491-47357C2B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864429"/>
            <a:ext cx="7792537" cy="327705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57A9853-9520-FA75-209F-E49CCDA1D739}"/>
              </a:ext>
            </a:extLst>
          </p:cNvPr>
          <p:cNvCxnSpPr/>
          <p:nvPr/>
        </p:nvCxnSpPr>
        <p:spPr>
          <a:xfrm>
            <a:off x="5900819" y="1481516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637046-241D-A6D2-DB95-68A67EE9DCE1}"/>
              </a:ext>
            </a:extLst>
          </p:cNvPr>
          <p:cNvSpPr txBox="1"/>
          <p:nvPr/>
        </p:nvSpPr>
        <p:spPr>
          <a:xfrm>
            <a:off x="4869679" y="5191818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1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F8805-0825-CC52-AB7E-F1DD8CB6F789}"/>
              </a:ext>
            </a:extLst>
          </p:cNvPr>
          <p:cNvSpPr txBox="1"/>
          <p:nvPr/>
        </p:nvSpPr>
        <p:spPr>
          <a:xfrm>
            <a:off x="4605815" y="561148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1 + 1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405357-0B5D-B6FF-3670-4A74757F3012}"/>
              </a:ext>
            </a:extLst>
          </p:cNvPr>
          <p:cNvSpPr/>
          <p:nvPr/>
        </p:nvSpPr>
        <p:spPr>
          <a:xfrm>
            <a:off x="2521324" y="3341594"/>
            <a:ext cx="1358149" cy="29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8B65A9-4231-BDC2-7067-3A52BA746689}"/>
              </a:ext>
            </a:extLst>
          </p:cNvPr>
          <p:cNvCxnSpPr>
            <a:cxnSpLocks/>
          </p:cNvCxnSpPr>
          <p:nvPr/>
        </p:nvCxnSpPr>
        <p:spPr>
          <a:xfrm flipV="1">
            <a:off x="3879473" y="1015253"/>
            <a:ext cx="3041273" cy="23263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5BEA79-9700-95E7-D1A7-4C8942D69A93}"/>
              </a:ext>
            </a:extLst>
          </p:cNvPr>
          <p:cNvSpPr txBox="1"/>
          <p:nvPr/>
        </p:nvSpPr>
        <p:spPr>
          <a:xfrm>
            <a:off x="7039536" y="747852"/>
            <a:ext cx="358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1Clk </a:t>
            </a:r>
            <a:r>
              <a:rPr lang="ko-KR" altLang="en-US" dirty="0"/>
              <a:t>뒤에 덧셈의 결과가 </a:t>
            </a:r>
            <a:r>
              <a:rPr lang="en-US" altLang="ko-KR" dirty="0"/>
              <a:t>R2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35939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CA3B-62B1-EEEE-1985-6A9BBF5B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S5: R3 = R2 + R1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D25E4-9535-D24B-AAFC-45853466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11" y="1782339"/>
            <a:ext cx="7525800" cy="34009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0A17A4-9C8F-396B-88D5-240993429E7B}"/>
              </a:ext>
            </a:extLst>
          </p:cNvPr>
          <p:cNvCxnSpPr/>
          <p:nvPr/>
        </p:nvCxnSpPr>
        <p:spPr>
          <a:xfrm>
            <a:off x="6028566" y="1320151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2CD65C-6D95-A957-9BF7-97E912FC2E26}"/>
              </a:ext>
            </a:extLst>
          </p:cNvPr>
          <p:cNvSpPr txBox="1"/>
          <p:nvPr/>
        </p:nvSpPr>
        <p:spPr>
          <a:xfrm>
            <a:off x="4869679" y="5191818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D524-1380-35F0-756B-F4622B5C9B29}"/>
              </a:ext>
            </a:extLst>
          </p:cNvPr>
          <p:cNvSpPr txBox="1"/>
          <p:nvPr/>
        </p:nvSpPr>
        <p:spPr>
          <a:xfrm>
            <a:off x="4869679" y="5561150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AE7D7-F86B-6E0B-D94A-42E9CC5EB8A4}"/>
              </a:ext>
            </a:extLst>
          </p:cNvPr>
          <p:cNvSpPr txBox="1"/>
          <p:nvPr/>
        </p:nvSpPr>
        <p:spPr>
          <a:xfrm>
            <a:off x="4869679" y="5930482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R3 = 3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BCA57D-595D-12B6-2DA3-49F0FD8D87AC}"/>
              </a:ext>
            </a:extLst>
          </p:cNvPr>
          <p:cNvSpPr/>
          <p:nvPr/>
        </p:nvSpPr>
        <p:spPr>
          <a:xfrm>
            <a:off x="2635624" y="3776579"/>
            <a:ext cx="1358149" cy="29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7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73AE2-09F1-F706-BA17-B7F180F4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S6:</a:t>
            </a:r>
            <a:r>
              <a:rPr lang="ko-KR" altLang="en-US" dirty="0"/>
              <a:t> </a:t>
            </a:r>
            <a:r>
              <a:rPr lang="en-US" altLang="ko-KR" dirty="0"/>
              <a:t>R4 = R3 – R1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50088-E359-199F-970A-AB27F5AC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990612"/>
            <a:ext cx="7459116" cy="313416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A2E5A-B661-66B4-0283-03B878CEC2F7}"/>
              </a:ext>
            </a:extLst>
          </p:cNvPr>
          <p:cNvCxnSpPr/>
          <p:nvPr/>
        </p:nvCxnSpPr>
        <p:spPr>
          <a:xfrm>
            <a:off x="5994699" y="1317506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7A7E54-CC37-DC6E-F94C-CD3000F1D560}"/>
              </a:ext>
            </a:extLst>
          </p:cNvPr>
          <p:cNvSpPr txBox="1"/>
          <p:nvPr/>
        </p:nvSpPr>
        <p:spPr>
          <a:xfrm>
            <a:off x="4869679" y="5198591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R3 = 3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E0F0B-8686-A1DA-178F-70E18350B8B8}"/>
              </a:ext>
            </a:extLst>
          </p:cNvPr>
          <p:cNvSpPr txBox="1"/>
          <p:nvPr/>
        </p:nvSpPr>
        <p:spPr>
          <a:xfrm>
            <a:off x="4869679" y="5561150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7AA5C-CCA3-65C0-B1D5-E7045613DB0E}"/>
              </a:ext>
            </a:extLst>
          </p:cNvPr>
          <p:cNvSpPr txBox="1"/>
          <p:nvPr/>
        </p:nvSpPr>
        <p:spPr>
          <a:xfrm>
            <a:off x="4869679" y="5930482"/>
            <a:ext cx="10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49E760-2E66-B29C-8AD5-BB3C385123D7}"/>
              </a:ext>
            </a:extLst>
          </p:cNvPr>
          <p:cNvSpPr/>
          <p:nvPr/>
        </p:nvSpPr>
        <p:spPr>
          <a:xfrm>
            <a:off x="2737375" y="3857859"/>
            <a:ext cx="1358149" cy="29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7A1D-F38F-407D-8248-E3C2CD5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S7: R1 = R1 | R2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BBFE5-7B5E-4323-659B-38D86534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981829"/>
            <a:ext cx="8430802" cy="312463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447B43-F09F-74AE-9C73-7568E8BE5CEC}"/>
              </a:ext>
            </a:extLst>
          </p:cNvPr>
          <p:cNvCxnSpPr/>
          <p:nvPr/>
        </p:nvCxnSpPr>
        <p:spPr>
          <a:xfrm>
            <a:off x="5561206" y="1459746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45E31C-530A-D5F4-6EC5-762721B24B0A}"/>
              </a:ext>
            </a:extLst>
          </p:cNvPr>
          <p:cNvSpPr txBox="1"/>
          <p:nvPr/>
        </p:nvSpPr>
        <p:spPr>
          <a:xfrm>
            <a:off x="2721934" y="5206167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8’b0000_0001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C881D-FFAE-81C5-AA72-04EC8176E1C3}"/>
              </a:ext>
            </a:extLst>
          </p:cNvPr>
          <p:cNvSpPr txBox="1"/>
          <p:nvPr/>
        </p:nvSpPr>
        <p:spPr>
          <a:xfrm>
            <a:off x="2721933" y="557549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8’b0000_0010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95709-5F1F-AD61-7F87-EA94741EAFD7}"/>
              </a:ext>
            </a:extLst>
          </p:cNvPr>
          <p:cNvSpPr txBox="1"/>
          <p:nvPr/>
        </p:nvSpPr>
        <p:spPr>
          <a:xfrm>
            <a:off x="2721933" y="612949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R1 = 8’b0000_0011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F0AC90-CF9C-CAED-6544-41553B847E65}"/>
              </a:ext>
            </a:extLst>
          </p:cNvPr>
          <p:cNvCxnSpPr/>
          <p:nvPr/>
        </p:nvCxnSpPr>
        <p:spPr>
          <a:xfrm>
            <a:off x="2499360" y="6035040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74AB-3871-91FD-FF52-BA3ACD26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S8: R4 &lt; R2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01B94-85B5-BD0B-8558-87B9E770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926899"/>
            <a:ext cx="7706801" cy="31532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A14262-6E40-CEF1-D034-B5916A3CDF4D}"/>
              </a:ext>
            </a:extLst>
          </p:cNvPr>
          <p:cNvCxnSpPr/>
          <p:nvPr/>
        </p:nvCxnSpPr>
        <p:spPr>
          <a:xfrm>
            <a:off x="5866006" y="1229453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8C1770-EAEF-C2D5-06B8-4AEB1FE34ACA}"/>
              </a:ext>
            </a:extLst>
          </p:cNvPr>
          <p:cNvSpPr txBox="1"/>
          <p:nvPr/>
        </p:nvSpPr>
        <p:spPr>
          <a:xfrm>
            <a:off x="2721934" y="5206167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A90C7-0C65-5994-3185-09D9158CC347}"/>
              </a:ext>
            </a:extLst>
          </p:cNvPr>
          <p:cNvSpPr txBox="1"/>
          <p:nvPr/>
        </p:nvSpPr>
        <p:spPr>
          <a:xfrm>
            <a:off x="2721933" y="557549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F32DF-845C-484B-3468-15A61FBA8AF2}"/>
              </a:ext>
            </a:extLst>
          </p:cNvPr>
          <p:cNvSpPr txBox="1"/>
          <p:nvPr/>
        </p:nvSpPr>
        <p:spPr>
          <a:xfrm>
            <a:off x="2721933" y="612949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 </a:t>
            </a:r>
            <a:r>
              <a:rPr lang="en-US" altLang="ko-KR" b="1" dirty="0">
                <a:sym typeface="Wingdings" panose="05000000000000000000" pitchFamily="2" charset="2"/>
              </a:rPr>
              <a:t> State = S9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E60868-D0E0-915A-65B8-A3C7B26D9291}"/>
              </a:ext>
            </a:extLst>
          </p:cNvPr>
          <p:cNvCxnSpPr/>
          <p:nvPr/>
        </p:nvCxnSpPr>
        <p:spPr>
          <a:xfrm>
            <a:off x="2499360" y="6035040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7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D512-99AD-9505-6D50-F8BAF00B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S9: R4 = R4 &amp; R3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49E09-AFF7-1388-F313-025DCDFD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33" y="1690688"/>
            <a:ext cx="8345065" cy="366763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D5C43C-4821-9D84-41C1-41B001990B0E}"/>
              </a:ext>
            </a:extLst>
          </p:cNvPr>
          <p:cNvCxnSpPr/>
          <p:nvPr/>
        </p:nvCxnSpPr>
        <p:spPr>
          <a:xfrm>
            <a:off x="5418966" y="1209133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4680F8-95B7-0170-7D60-06181E363EE7}"/>
              </a:ext>
            </a:extLst>
          </p:cNvPr>
          <p:cNvSpPr txBox="1"/>
          <p:nvPr/>
        </p:nvSpPr>
        <p:spPr>
          <a:xfrm>
            <a:off x="2640654" y="5358325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8’b0000_0010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BDE6-5E15-CD9D-C9A6-FF23606A909D}"/>
              </a:ext>
            </a:extLst>
          </p:cNvPr>
          <p:cNvSpPr txBox="1"/>
          <p:nvPr/>
        </p:nvSpPr>
        <p:spPr>
          <a:xfrm>
            <a:off x="2640653" y="572765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R3 = 8’b0000_0011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EAFB8-A459-27B1-79AD-4CEC63FD675A}"/>
              </a:ext>
            </a:extLst>
          </p:cNvPr>
          <p:cNvSpPr txBox="1"/>
          <p:nvPr/>
        </p:nvSpPr>
        <p:spPr>
          <a:xfrm>
            <a:off x="2640653" y="6281655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8’b0000_0010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59048A-2D5E-5B8E-D3B4-A34B37A4DBCB}"/>
              </a:ext>
            </a:extLst>
          </p:cNvPr>
          <p:cNvCxnSpPr/>
          <p:nvPr/>
        </p:nvCxnSpPr>
        <p:spPr>
          <a:xfrm>
            <a:off x="2418080" y="6187198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9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0C3F-9838-E823-6221-44AF69BB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S10: R4 = R2 + R3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B9A79-3BB0-A343-A758-ABAFE2BD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51" y="1876208"/>
            <a:ext cx="6496957" cy="310558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933BD1-33F0-6E8E-236B-AE16500AA477}"/>
              </a:ext>
            </a:extLst>
          </p:cNvPr>
          <p:cNvCxnSpPr/>
          <p:nvPr/>
        </p:nvCxnSpPr>
        <p:spPr>
          <a:xfrm>
            <a:off x="6037530" y="1256197"/>
            <a:ext cx="0" cy="5208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CC9403-F07D-8327-2749-E8B563A1061D}"/>
              </a:ext>
            </a:extLst>
          </p:cNvPr>
          <p:cNvSpPr txBox="1"/>
          <p:nvPr/>
        </p:nvSpPr>
        <p:spPr>
          <a:xfrm>
            <a:off x="2997598" y="5077009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R2 = 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7828E-1875-C3C4-A10E-14127A0C1E06}"/>
              </a:ext>
            </a:extLst>
          </p:cNvPr>
          <p:cNvSpPr txBox="1"/>
          <p:nvPr/>
        </p:nvSpPr>
        <p:spPr>
          <a:xfrm>
            <a:off x="2997597" y="5446341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R3 = 3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A8453-CCB2-E671-FAD6-E84CC277A8D5}"/>
              </a:ext>
            </a:extLst>
          </p:cNvPr>
          <p:cNvSpPr txBox="1"/>
          <p:nvPr/>
        </p:nvSpPr>
        <p:spPr>
          <a:xfrm>
            <a:off x="2997597" y="600033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R4 = 5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BE7599-E906-B9D3-B480-CA887301FAF8}"/>
              </a:ext>
            </a:extLst>
          </p:cNvPr>
          <p:cNvCxnSpPr/>
          <p:nvPr/>
        </p:nvCxnSpPr>
        <p:spPr>
          <a:xfrm>
            <a:off x="2775024" y="5905882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5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190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과제2 시뮬레이션 결과</vt:lpstr>
      <vt:lpstr>초기화: S0~S3</vt:lpstr>
      <vt:lpstr>S4: R2 = R1 + R1</vt:lpstr>
      <vt:lpstr>S5: R3 = R2 + R1</vt:lpstr>
      <vt:lpstr>S6: R4 = R3 – R1</vt:lpstr>
      <vt:lpstr>S7: R1 = R1 | R2</vt:lpstr>
      <vt:lpstr>S8: R4 &lt; R2</vt:lpstr>
      <vt:lpstr>S9: R4 = R4 &amp; R3</vt:lpstr>
      <vt:lpstr>S10: R4 = R2 + R3 </vt:lpstr>
      <vt:lpstr>S11: R2&lt;R4</vt:lpstr>
      <vt:lpstr>S11: R2&lt;R4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59</cp:revision>
  <dcterms:created xsi:type="dcterms:W3CDTF">2025-08-12T08:59:07Z</dcterms:created>
  <dcterms:modified xsi:type="dcterms:W3CDTF">2025-08-12T09:34:54Z</dcterms:modified>
</cp:coreProperties>
</file>