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19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07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65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61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068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8782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4643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278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9263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65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5785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31CB7-48AA-4691-B614-160E906C518A}" type="datetime2">
              <a:rPr lang="en-US" smtClean="0"/>
              <a:t>Monday, 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20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F40C5-4962-1AAF-B4D5-3995AF16B0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altLang="ko-KR" sz="7200" dirty="0"/>
              <a:t>5</a:t>
            </a:r>
            <a:r>
              <a:rPr lang="ko-KR" altLang="en-US" sz="7200" dirty="0"/>
              <a:t>조 </a:t>
            </a:r>
            <a:r>
              <a:rPr lang="en-US" altLang="ko-KR" sz="7200" dirty="0"/>
              <a:t>Daily Report</a:t>
            </a:r>
            <a:endParaRPr lang="ko-KR" altLang="en-US" sz="72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1293C3-5919-D8A1-ABEF-BF36A91BF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250728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09DFB-6081-2800-E2C5-0C0E221FAF7F}"/>
              </a:ext>
            </a:extLst>
          </p:cNvPr>
          <p:cNvSpPr txBox="1"/>
          <p:nvPr/>
        </p:nvSpPr>
        <p:spPr>
          <a:xfrm>
            <a:off x="10060641" y="5264471"/>
            <a:ext cx="20349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팀장</a:t>
            </a:r>
            <a:r>
              <a:rPr lang="en-US" altLang="ko-KR" b="1" dirty="0"/>
              <a:t>: </a:t>
            </a:r>
            <a:r>
              <a:rPr lang="ko-KR" altLang="en-US" b="1" dirty="0"/>
              <a:t>최현우</a:t>
            </a:r>
            <a:endParaRPr lang="en-US" altLang="ko-KR" b="1" dirty="0"/>
          </a:p>
          <a:p>
            <a:r>
              <a:rPr lang="ko-KR" altLang="en-US" b="1" dirty="0"/>
              <a:t>팀원</a:t>
            </a:r>
            <a:r>
              <a:rPr lang="en-US" altLang="ko-KR" b="1" dirty="0"/>
              <a:t>: </a:t>
            </a:r>
            <a:r>
              <a:rPr lang="ko-KR" altLang="en-US" b="1" dirty="0" err="1"/>
              <a:t>장희재</a:t>
            </a:r>
            <a:endParaRPr lang="en-US" altLang="ko-KR" b="1" dirty="0"/>
          </a:p>
          <a:p>
            <a:r>
              <a:rPr lang="ko-KR" altLang="en-US" b="1" dirty="0"/>
              <a:t>팀원</a:t>
            </a:r>
            <a:r>
              <a:rPr lang="en-US" altLang="ko-KR" b="1" dirty="0"/>
              <a:t>: </a:t>
            </a:r>
            <a:r>
              <a:rPr lang="ko-KR" altLang="en-US" b="1" dirty="0" err="1"/>
              <a:t>박승범</a:t>
            </a:r>
            <a:endParaRPr lang="en-US" altLang="ko-KR" b="1" dirty="0"/>
          </a:p>
          <a:p>
            <a:r>
              <a:rPr lang="ko-KR" altLang="en-US" b="1" dirty="0"/>
              <a:t>팀원</a:t>
            </a:r>
            <a:r>
              <a:rPr lang="en-US" altLang="ko-KR" b="1" dirty="0"/>
              <a:t>: </a:t>
            </a:r>
            <a:r>
              <a:rPr lang="ko-KR" altLang="en-US" b="1" dirty="0"/>
              <a:t>정지원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614861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3BBB5-5B7C-F5DB-A882-AC39B01F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진행상황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1F02BA04-FB49-4E1D-B30D-3E454F24F6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203988"/>
              </p:ext>
            </p:extLst>
          </p:nvPr>
        </p:nvGraphicFramePr>
        <p:xfrm>
          <a:off x="454959" y="1613648"/>
          <a:ext cx="10972800" cy="510988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133259776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69751963"/>
                    </a:ext>
                  </a:extLst>
                </a:gridCol>
              </a:tblGrid>
              <a:tr h="10284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7/26(</a:t>
                      </a:r>
                      <a:r>
                        <a:rPr lang="ko-KR" altLang="en-US" sz="4000" b="1" dirty="0"/>
                        <a:t>토</a:t>
                      </a:r>
                      <a:r>
                        <a:rPr lang="en-US" altLang="ko-KR" sz="4000" b="1" dirty="0"/>
                        <a:t>)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/>
                        <a:t>7/27(</a:t>
                      </a:r>
                      <a:r>
                        <a:rPr lang="ko-KR" altLang="en-US" sz="4000" b="1" dirty="0"/>
                        <a:t>일</a:t>
                      </a:r>
                      <a:r>
                        <a:rPr lang="en-US" altLang="ko-KR" sz="4000" b="1" dirty="0"/>
                        <a:t>)</a:t>
                      </a:r>
                      <a:endParaRPr lang="ko-KR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012342"/>
                  </a:ext>
                </a:extLst>
              </a:tr>
              <a:tr h="4081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[Module0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Step0-2 </a:t>
                      </a:r>
                      <a:r>
                        <a:rPr lang="ko-KR" altLang="en-US" b="1" dirty="0"/>
                        <a:t>완성</a:t>
                      </a:r>
                      <a:r>
                        <a:rPr lang="en-US" altLang="ko-KR" b="1" dirty="0"/>
                        <a:t>]</a:t>
                      </a:r>
                    </a:p>
                    <a:p>
                      <a:pPr algn="l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최현우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Step0-2 Control Logic </a:t>
                      </a:r>
                      <a:r>
                        <a:rPr lang="ko-KR" altLang="en-US" sz="1400" dirty="0"/>
                        <a:t>설계 및 검증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Step0-2 </a:t>
                      </a:r>
                      <a:r>
                        <a:rPr lang="ko-KR" altLang="en-US" sz="1400" dirty="0"/>
                        <a:t>전체 </a:t>
                      </a:r>
                      <a:r>
                        <a:rPr lang="en-US" altLang="ko-KR" sz="1400" dirty="0"/>
                        <a:t>Merge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정지원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TWF ROM </a:t>
                      </a:r>
                      <a:r>
                        <a:rPr lang="ko-KR" altLang="en-US" sz="1400" dirty="0"/>
                        <a:t>및 </a:t>
                      </a:r>
                      <a:r>
                        <a:rPr lang="ko-KR" altLang="en-US" sz="1400" dirty="0" err="1"/>
                        <a:t>곱셈기</a:t>
                      </a:r>
                      <a:r>
                        <a:rPr lang="ko-KR" altLang="en-US" sz="1400" dirty="0"/>
                        <a:t> 설계 검증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Saturation 13bit </a:t>
                      </a:r>
                      <a:r>
                        <a:rPr lang="ko-KR" altLang="en-US" sz="1400" dirty="0"/>
                        <a:t>설계 검증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장희재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CBFP Shift Register Error Debugging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CBFP Mag, Min </a:t>
                      </a:r>
                      <a:r>
                        <a:rPr lang="ko-KR" altLang="en-US" sz="1400" dirty="0"/>
                        <a:t>설계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박승범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- </a:t>
                      </a:r>
                      <a:r>
                        <a:rPr lang="en-US" altLang="ko-KR" sz="1400" dirty="0"/>
                        <a:t>CBFP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Mag, Min </a:t>
                      </a:r>
                      <a:r>
                        <a:rPr lang="ko-KR" altLang="en-US" sz="1400" dirty="0"/>
                        <a:t>검증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[CBFP0 </a:t>
                      </a:r>
                      <a:r>
                        <a:rPr lang="ko-KR" altLang="en-US" b="1" dirty="0"/>
                        <a:t>및 </a:t>
                      </a:r>
                      <a:r>
                        <a:rPr lang="en-US" altLang="ko-KR" b="1" dirty="0"/>
                        <a:t>Module0 </a:t>
                      </a:r>
                      <a:r>
                        <a:rPr lang="ko-KR" altLang="en-US" b="1" dirty="0"/>
                        <a:t>통합 완료</a:t>
                      </a:r>
                      <a:r>
                        <a:rPr lang="en-US" altLang="ko-KR" b="1" dirty="0"/>
                        <a:t>]</a:t>
                      </a:r>
                    </a:p>
                    <a:p>
                      <a:pPr algn="l" latinLnBrk="1"/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최현우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CBFP0 Control Logic </a:t>
                      </a:r>
                      <a:r>
                        <a:rPr lang="ko-KR" altLang="en-US" sz="1400" dirty="0"/>
                        <a:t>설계 및 검증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Module0 </a:t>
                      </a:r>
                      <a:r>
                        <a:rPr lang="ko-KR" altLang="en-US" sz="1400" dirty="0"/>
                        <a:t>통합 </a:t>
                      </a:r>
                      <a:r>
                        <a:rPr lang="en-US" altLang="ko-KR" sz="1400" dirty="0"/>
                        <a:t>Merge(mod00,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mod01,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mod02, CBFP0)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정지원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CBFP</a:t>
                      </a:r>
                      <a:r>
                        <a:rPr lang="ko-KR" altLang="en-US" sz="1400" dirty="0"/>
                        <a:t>용 </a:t>
                      </a:r>
                      <a:r>
                        <a:rPr lang="en-US" altLang="ko-KR" sz="1400" dirty="0"/>
                        <a:t>Shift Register(w valid) </a:t>
                      </a:r>
                      <a:r>
                        <a:rPr lang="ko-KR" altLang="en-US" sz="1400" dirty="0"/>
                        <a:t>설계 검증</a:t>
                      </a:r>
                      <a:endParaRPr lang="en-US" altLang="ko-KR" sz="14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400" dirty="0"/>
                        <a:t>CBFP Data Path </a:t>
                      </a:r>
                      <a:r>
                        <a:rPr lang="ko-KR" altLang="en-US" sz="1400" dirty="0"/>
                        <a:t>검증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장희재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400" dirty="0"/>
                        <a:t>-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CBFP Control Logic </a:t>
                      </a:r>
                      <a:r>
                        <a:rPr lang="ko-KR" altLang="en-US" sz="1400" dirty="0"/>
                        <a:t>타이밍 검증</a:t>
                      </a:r>
                      <a:endParaRPr lang="en-US" altLang="ko-KR" sz="1400" dirty="0"/>
                    </a:p>
                    <a:p>
                      <a:pPr marL="0" indent="0" algn="l" latinLnBrk="1">
                        <a:buFontTx/>
                        <a:buNone/>
                      </a:pP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[</a:t>
                      </a:r>
                      <a:r>
                        <a:rPr lang="ko-KR" altLang="en-US" dirty="0" err="1"/>
                        <a:t>박승범</a:t>
                      </a:r>
                      <a:r>
                        <a:rPr lang="en-US" altLang="ko-KR" dirty="0"/>
                        <a:t>]</a:t>
                      </a:r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Bit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Shift</a:t>
                      </a:r>
                      <a:r>
                        <a:rPr lang="ko-KR" altLang="en-US" sz="1400" dirty="0"/>
                        <a:t> 모듈 개발</a:t>
                      </a:r>
                      <a:endParaRPr lang="en-US" altLang="ko-KR" sz="1400" dirty="0"/>
                    </a:p>
                    <a:p>
                      <a:pPr marL="285750" indent="-285750" latinLnBrk="1">
                        <a:buFontTx/>
                        <a:buChar char="-"/>
                      </a:pPr>
                      <a:r>
                        <a:rPr lang="en-US" altLang="ko-KR" sz="1400" dirty="0"/>
                        <a:t>CBFP Pipe Register </a:t>
                      </a:r>
                      <a:r>
                        <a:rPr lang="ko-KR" altLang="en-US" sz="1400" dirty="0"/>
                        <a:t>설계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8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979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17429-24F8-829D-FCCD-AECC9BF3D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7206F-0D7C-27F3-A3C8-06C2E174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ko-KR" altLang="en-US" dirty="0"/>
              <a:t>금일 계획</a:t>
            </a:r>
            <a:r>
              <a:rPr lang="en-US" altLang="ko-KR" dirty="0"/>
              <a:t>: Module1 + CBFP1 </a:t>
            </a:r>
            <a:r>
              <a:rPr lang="ko-KR" altLang="en-US" dirty="0"/>
              <a:t>설계 마무리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307AB1ED-0A8B-681C-437F-8DD58873AF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701484"/>
              </p:ext>
            </p:extLst>
          </p:nvPr>
        </p:nvGraphicFramePr>
        <p:xfrm>
          <a:off x="454959" y="1613648"/>
          <a:ext cx="10972800" cy="510988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3259776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539031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69751963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50120886"/>
                    </a:ext>
                  </a:extLst>
                </a:gridCol>
              </a:tblGrid>
              <a:tr h="1028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/>
                        <a:t>최현우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/>
                        <a:t>정지원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/>
                        <a:t>장희재</a:t>
                      </a:r>
                      <a:endParaRPr lang="ko-KR" altLang="en-US" sz="4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0" b="1" dirty="0" err="1"/>
                        <a:t>박승범</a:t>
                      </a:r>
                      <a:endParaRPr lang="ko-KR" altLang="en-US" sz="4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6012342"/>
                  </a:ext>
                </a:extLst>
              </a:tr>
              <a:tr h="4081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[Module1 </a:t>
                      </a:r>
                      <a:r>
                        <a:rPr lang="ko-KR" altLang="en-US" b="1" dirty="0"/>
                        <a:t>설계</a:t>
                      </a:r>
                      <a:r>
                        <a:rPr lang="en-US" altLang="ko-KR" b="1" dirty="0"/>
                        <a:t>]</a:t>
                      </a:r>
                    </a:p>
                    <a:p>
                      <a:pPr algn="l" latinLnBrk="1"/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Control Logic </a:t>
                      </a:r>
                      <a:r>
                        <a:rPr lang="ko-KR" altLang="en-US" dirty="0"/>
                        <a:t>설계 검증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Step1_0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Step1_1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Step1_2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CBFP1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Module1 </a:t>
                      </a:r>
                      <a:r>
                        <a:rPr lang="ko-KR" altLang="en-US" dirty="0"/>
                        <a:t>전체 통합 및 검증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[Module1 </a:t>
                      </a:r>
                      <a:r>
                        <a:rPr lang="ko-KR" altLang="en-US" b="1" dirty="0"/>
                        <a:t>설계</a:t>
                      </a:r>
                      <a:r>
                        <a:rPr lang="en-US" altLang="ko-KR" b="1" dirty="0"/>
                        <a:t>]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Data Path </a:t>
                      </a:r>
                      <a:r>
                        <a:rPr lang="ko-KR" altLang="en-US" dirty="0"/>
                        <a:t>설계 검증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Saturation_12B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8Input_ButterFly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4input_ButterFly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2input_ButterFly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Module1_twf_rom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dirty="0"/>
                        <a:t>Module2_twf_rom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[CBFP1 </a:t>
                      </a:r>
                      <a:r>
                        <a:rPr lang="ko-KR" altLang="en-US" b="1" dirty="0"/>
                        <a:t>설계</a:t>
                      </a:r>
                      <a:r>
                        <a:rPr lang="en-US" altLang="ko-KR" b="1" dirty="0"/>
                        <a:t>]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Index Memory </a:t>
                      </a:r>
                      <a:r>
                        <a:rPr lang="ko-KR" altLang="en-US" dirty="0"/>
                        <a:t>설계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8input Min Detect </a:t>
                      </a:r>
                      <a:r>
                        <a:rPr lang="ko-KR" altLang="en-US" dirty="0"/>
                        <a:t>설계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CBFP1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Bit Shift </a:t>
                      </a:r>
                      <a:r>
                        <a:rPr lang="ko-KR" altLang="en-US" dirty="0"/>
                        <a:t>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[CBFP1 </a:t>
                      </a:r>
                      <a:r>
                        <a:rPr lang="ko-KR" altLang="en-US" b="1" dirty="0"/>
                        <a:t>검증</a:t>
                      </a:r>
                      <a:r>
                        <a:rPr lang="en-US" altLang="ko-KR" b="1" dirty="0"/>
                        <a:t>]</a:t>
                      </a:r>
                    </a:p>
                    <a:p>
                      <a:pPr algn="ctr" latinLnBrk="1"/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Index Memory </a:t>
                      </a:r>
                      <a:r>
                        <a:rPr lang="ko-KR" altLang="en-US" dirty="0"/>
                        <a:t>검증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8input Min Detect </a:t>
                      </a:r>
                      <a:r>
                        <a:rPr lang="ko-KR" altLang="en-US" dirty="0"/>
                        <a:t>검증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CBFP1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Bit Shift </a:t>
                      </a:r>
                      <a:r>
                        <a:rPr lang="ko-KR" altLang="en-US" dirty="0"/>
                        <a:t>검증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82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299724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TM10237555[[fn=심플 테마]]</Template>
  <TotalTime>30</TotalTime>
  <Words>238</Words>
  <Application>Microsoft Office PowerPoint</Application>
  <PresentationFormat>와이드스크린</PresentationFormat>
  <Paragraphs>70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Tw Cen MT</vt:lpstr>
      <vt:lpstr>Wingdings 3</vt:lpstr>
      <vt:lpstr>New_Simple01</vt:lpstr>
      <vt:lpstr>5조 Daily Report</vt:lpstr>
      <vt:lpstr>진행상황</vt:lpstr>
      <vt:lpstr>금일 계획: Module1 + CBFP1 설계 마무리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Johnson</dc:creator>
  <cp:lastModifiedBy>Tim Johnson</cp:lastModifiedBy>
  <cp:revision>43</cp:revision>
  <dcterms:created xsi:type="dcterms:W3CDTF">2025-07-27T23:49:11Z</dcterms:created>
  <dcterms:modified xsi:type="dcterms:W3CDTF">2025-07-28T00:19:44Z</dcterms:modified>
</cp:coreProperties>
</file>