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9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Tuesday, July 29,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19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Tuesday, July 29,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407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Tuesday, July 29,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65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Tuesday, July 29,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61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Tuesday, July 29,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068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Tuesday, July 29,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78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Tuesday, July 29,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64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Tuesday, July 29,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278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Tuesday, July 29,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926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Tuesday, July 29,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65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Tuesday, July 29,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578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1CB7-48AA-4691-B614-160E906C518A}" type="datetime2">
              <a:rPr lang="en-US" smtClean="0"/>
              <a:t>Tuesday, July 29,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17429-24F8-829D-FCCD-AECC9BF3D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7206F-0D7C-27F3-A3C8-06C2E174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금일 계획</a:t>
            </a:r>
            <a:r>
              <a:rPr lang="en-US" altLang="ko-KR" dirty="0"/>
              <a:t>: CBFP1 ~ Module2-2</a:t>
            </a:r>
            <a:r>
              <a:rPr lang="ko-KR" altLang="en-US" dirty="0"/>
              <a:t>완성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07AB1ED-0A8B-681C-437F-8DD58873A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516137"/>
              </p:ext>
            </p:extLst>
          </p:nvPr>
        </p:nvGraphicFramePr>
        <p:xfrm>
          <a:off x="448235" y="1613648"/>
          <a:ext cx="10972800" cy="510988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33259776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539031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975196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50120886"/>
                    </a:ext>
                  </a:extLst>
                </a:gridCol>
              </a:tblGrid>
              <a:tr h="1028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/>
                        <a:t>최현우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/>
                        <a:t>정지원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/>
                        <a:t>장희재</a:t>
                      </a:r>
                      <a:endParaRPr lang="ko-KR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/>
                        <a:t>박승범</a:t>
                      </a:r>
                      <a:endParaRPr lang="ko-KR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012342"/>
                  </a:ext>
                </a:extLst>
              </a:tr>
              <a:tr h="4081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[</a:t>
                      </a:r>
                      <a:r>
                        <a:rPr lang="ko-KR" altLang="en-US" b="1" dirty="0"/>
                        <a:t>모듈 </a:t>
                      </a:r>
                      <a:r>
                        <a:rPr lang="en-US" altLang="ko-KR" b="1" dirty="0"/>
                        <a:t>1-2 </a:t>
                      </a:r>
                      <a:r>
                        <a:rPr lang="ko-KR" altLang="en-US" b="1" dirty="0"/>
                        <a:t>설계</a:t>
                      </a:r>
                      <a:r>
                        <a:rPr lang="en-US" altLang="ko-KR" b="1" dirty="0"/>
                        <a:t>]</a:t>
                      </a:r>
                    </a:p>
                    <a:p>
                      <a:pPr algn="l" latinLnBrk="1"/>
                      <a:endParaRPr lang="en-US" altLang="ko-KR" b="1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b="1" dirty="0"/>
                        <a:t>Step1-2 CU</a:t>
                      </a:r>
                      <a:r>
                        <a:rPr lang="ko-KR" altLang="en-US" b="1" dirty="0"/>
                        <a:t> 설계 검증</a:t>
                      </a:r>
                      <a:endParaRPr lang="en-US" altLang="ko-KR" b="1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b="1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b="1" dirty="0"/>
                        <a:t>Module1 </a:t>
                      </a:r>
                      <a:r>
                        <a:rPr lang="ko-KR" altLang="en-US" b="1" dirty="0"/>
                        <a:t>병합</a:t>
                      </a:r>
                      <a:endParaRPr lang="en-US" altLang="ko-KR" b="1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b="1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b="1" dirty="0"/>
                        <a:t>Module2(~Step2)</a:t>
                      </a:r>
                      <a:r>
                        <a:rPr lang="ko-KR" altLang="en-US" b="1" dirty="0"/>
                        <a:t> 설계</a:t>
                      </a:r>
                      <a:endParaRPr lang="en-US" altLang="ko-K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[</a:t>
                      </a:r>
                      <a:r>
                        <a:rPr lang="en-US" altLang="ko-KR" b="1" dirty="0" err="1"/>
                        <a:t>DataPath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설계</a:t>
                      </a:r>
                      <a:r>
                        <a:rPr lang="en-US" altLang="ko-KR" b="1" dirty="0"/>
                        <a:t>]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b="1" dirty="0"/>
                        <a:t>TWF_Step1_2 ROM </a:t>
                      </a:r>
                      <a:r>
                        <a:rPr lang="ko-KR" altLang="en-US" b="1" dirty="0"/>
                        <a:t>설계</a:t>
                      </a:r>
                      <a:endParaRPr lang="en-US" altLang="ko-KR" b="1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b="1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b="1" dirty="0"/>
                        <a:t>8, 4, 2-Input BF2I </a:t>
                      </a:r>
                      <a:r>
                        <a:rPr lang="ko-KR" altLang="en-US" b="1" dirty="0"/>
                        <a:t>설계 검증</a:t>
                      </a:r>
                      <a:endParaRPr lang="en-US" altLang="ko-KR" b="1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[CBFP </a:t>
                      </a:r>
                      <a:r>
                        <a:rPr lang="ko-KR" altLang="en-US" b="1" dirty="0"/>
                        <a:t>설계</a:t>
                      </a:r>
                      <a:r>
                        <a:rPr lang="en-US" altLang="ko-KR" b="1" dirty="0"/>
                        <a:t>]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Index Memory </a:t>
                      </a:r>
                      <a:r>
                        <a:rPr lang="ko-KR" altLang="en-US" dirty="0"/>
                        <a:t>설계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8input Min Detect </a:t>
                      </a:r>
                      <a:r>
                        <a:rPr lang="ko-KR" altLang="en-US" dirty="0"/>
                        <a:t>설계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CBFP1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CU </a:t>
                      </a:r>
                      <a:r>
                        <a:rPr lang="ko-KR" altLang="en-US"/>
                        <a:t>검증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[CBFP </a:t>
                      </a:r>
                      <a:r>
                        <a:rPr lang="ko-KR" altLang="en-US" b="1" dirty="0"/>
                        <a:t>검증</a:t>
                      </a:r>
                      <a:r>
                        <a:rPr lang="en-US" altLang="ko-KR" b="1" dirty="0"/>
                        <a:t>]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Index Memory </a:t>
                      </a:r>
                      <a:r>
                        <a:rPr lang="ko-KR" altLang="en-US" dirty="0"/>
                        <a:t>검증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8input Min Detect </a:t>
                      </a:r>
                      <a:r>
                        <a:rPr lang="ko-KR" altLang="en-US" dirty="0"/>
                        <a:t>검증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CBFP1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Bit Shift </a:t>
                      </a:r>
                      <a:r>
                        <a:rPr lang="ko-KR" altLang="en-US" dirty="0"/>
                        <a:t>검증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8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299724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34</TotalTime>
  <Words>78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Tw Cen MT</vt:lpstr>
      <vt:lpstr>Wingdings 3</vt:lpstr>
      <vt:lpstr>New_Simple01</vt:lpstr>
      <vt:lpstr>금일 계획: CBFP1 ~ Module2-2완성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Johnson</dc:creator>
  <cp:lastModifiedBy>Tim Johnson</cp:lastModifiedBy>
  <cp:revision>54</cp:revision>
  <dcterms:created xsi:type="dcterms:W3CDTF">2025-07-27T23:49:11Z</dcterms:created>
  <dcterms:modified xsi:type="dcterms:W3CDTF">2025-07-28T23:29:43Z</dcterms:modified>
</cp:coreProperties>
</file>