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0"/>
  </p:notesMasterIdLst>
  <p:sldIdLst>
    <p:sldId id="257" r:id="rId2"/>
    <p:sldId id="275" r:id="rId3"/>
    <p:sldId id="286" r:id="rId4"/>
    <p:sldId id="296" r:id="rId5"/>
    <p:sldId id="293" r:id="rId6"/>
    <p:sldId id="298" r:id="rId7"/>
    <p:sldId id="297" r:id="rId8"/>
    <p:sldId id="295"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223" autoAdjust="0"/>
  </p:normalViewPr>
  <p:slideViewPr>
    <p:cSldViewPr>
      <p:cViewPr>
        <p:scale>
          <a:sx n="81" d="100"/>
          <a:sy n="81" d="100"/>
        </p:scale>
        <p:origin x="-103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4/20/2020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4/20/2020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4/20/2020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4/20/2020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4/20/2020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4/20/2020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4/20/2020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4/20/2020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4/20/2020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2493640"/>
          </a:xfrm>
        </p:spPr>
        <p:txBody>
          <a:bodyPr/>
          <a:lstStyle/>
          <a:p>
            <a:pPr algn="ct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Robust Video Data Hiding using Selective Embedding and Forbidden Zone Data Hiding</a:t>
            </a:r>
            <a:endParaRPr lang="en-IN" sz="4400"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 . R . Gowthami	      (164G1A0527)                                  Mrs. T. Kavitha, </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 Meena	                        (164G1A0555)                                   Assistant Professor`</a:t>
            </a:r>
          </a:p>
          <a:p>
            <a:r>
              <a:rPr lang="en-US" sz="1600" dirty="0">
                <a:latin typeface="Times New Roman" pitchFamily="18" charset="0"/>
                <a:cs typeface="Times New Roman" pitchFamily="18" charset="0"/>
              </a:rPr>
              <a:t>P . Bhargavi                       </a:t>
            </a:r>
            <a:r>
              <a:rPr lang="en-US" sz="1600">
                <a:latin typeface="Times New Roman" pitchFamily="18" charset="0"/>
                <a:cs typeface="Times New Roman" pitchFamily="18" charset="0"/>
              </a:rPr>
              <a:t>(164G1A0513</a:t>
            </a:r>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Video data hiding is still an important research topic due to </a:t>
            </a:r>
          </a:p>
          <a:p>
            <a:pPr marL="0" indent="0" algn="just">
              <a:buNone/>
            </a:pPr>
            <a:r>
              <a:rPr lang="en-IN" sz="2400" dirty="0"/>
              <a:t> design complexities involved.</a:t>
            </a:r>
          </a:p>
          <a:p>
            <a:pPr algn="just">
              <a:buFont typeface="Wingdings" panose="05000000000000000000" pitchFamily="2" charset="2"/>
              <a:buChar char="v"/>
            </a:pPr>
            <a:r>
              <a:rPr lang="en-IN" sz="2400" dirty="0"/>
              <a:t>The proposed framework is tested by typical broadcast material against MPEG-2,H.264 compression as well as other well known video data hiding methods.</a:t>
            </a:r>
          </a:p>
          <a:p>
            <a:pPr algn="just">
              <a:buFont typeface="Wingdings" panose="05000000000000000000" pitchFamily="2" charset="2"/>
              <a:buChar char="v"/>
            </a:pPr>
            <a:r>
              <a:rPr lang="en-IN" sz="2400" dirty="0"/>
              <a:t>The simulation results indicate that the framework can be successfully utilized in video data hiding applications.</a:t>
            </a:r>
          </a:p>
          <a:p>
            <a:pPr algn="just">
              <a:buFont typeface="Wingdings" panose="05000000000000000000" pitchFamily="2" charset="2"/>
              <a:buChar char="v"/>
            </a:pPr>
            <a:r>
              <a:rPr lang="en-IN" sz="2400" dirty="0"/>
              <a:t>In proposed system the data can be added in form of bit stream level and data level.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Contd.. </a:t>
            </a:r>
          </a:p>
        </p:txBody>
      </p:sp>
      <p:sp>
        <p:nvSpPr>
          <p:cNvPr id="8195" name="Content Placeholder 2"/>
          <p:cNvSpPr>
            <a:spLocks noGrp="1"/>
          </p:cNvSpPr>
          <p:nvPr>
            <p:ph idx="1"/>
          </p:nvPr>
        </p:nvSpPr>
        <p:spPr>
          <a:xfrm>
            <a:off x="381000" y="1600200"/>
            <a:ext cx="8458200" cy="4530725"/>
          </a:xfrm>
        </p:spPr>
        <p:txBody>
          <a:bodyPr/>
          <a:lstStyle/>
          <a:p>
            <a:pPr marL="0" indent="0" algn="just" eaLnBrk="1" hangingPunct="1">
              <a:buNone/>
            </a:pPr>
            <a:r>
              <a:rPr lang="en-IN" sz="2800" u="sng" dirty="0">
                <a:latin typeface="Times New Roman" pitchFamily="18" charset="0"/>
                <a:cs typeface="Times New Roman" pitchFamily="18" charset="0"/>
              </a:rPr>
              <a:t>Problem </a:t>
            </a:r>
            <a:r>
              <a:rPr lang="en-IN" sz="2800" u="sng" dirty="0" err="1">
                <a:latin typeface="Times New Roman" pitchFamily="18" charset="0"/>
                <a:cs typeface="Times New Roman" pitchFamily="18" charset="0"/>
              </a:rPr>
              <a:t>Defination</a:t>
            </a:r>
            <a:r>
              <a:rPr lang="en-IN" sz="2400" dirty="0">
                <a:latin typeface="Times New Roman" pitchFamily="18" charset="0"/>
                <a:cs typeface="Times New Roman" pitchFamily="18" charset="0"/>
              </a:rPr>
              <a:t>:</a:t>
            </a:r>
          </a:p>
          <a:p>
            <a:pPr algn="just" eaLnBrk="1" hangingPunct="1">
              <a:buFont typeface="Wingdings" panose="05000000000000000000" pitchFamily="2" charset="2"/>
              <a:buChar char="v"/>
            </a:pPr>
            <a:endParaRPr lang="en-IN" sz="2400" dirty="0">
              <a:latin typeface="Times New Roman" pitchFamily="18" charset="0"/>
              <a:cs typeface="Times New Roman" pitchFamily="18" charset="0"/>
            </a:endParaRPr>
          </a:p>
          <a:p>
            <a:pPr algn="just" eaLnBrk="1" hangingPunct="1">
              <a:buFont typeface="Wingdings" panose="05000000000000000000" pitchFamily="2" charset="2"/>
              <a:buChar char="v"/>
            </a:pPr>
            <a:r>
              <a:rPr lang="en-IN" sz="2400" dirty="0">
                <a:latin typeface="Times New Roman" pitchFamily="18" charset="0"/>
                <a:cs typeface="Times New Roman" pitchFamily="18" charset="0"/>
              </a:rPr>
              <a:t>Now a days transmission of data in it’s original format is not secured. Intruders may be capture the data may be used for illegitimate purposes. Transmission of data in other formats is necessary for security.</a:t>
            </a:r>
          </a:p>
          <a:p>
            <a:pPr marL="0" indent="0" algn="just" eaLnBrk="1" hangingPunct="1">
              <a:buNone/>
            </a:pP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07B4A-5176-42CA-BC8F-1B2A4815EA16}"/>
              </a:ext>
            </a:extLst>
          </p:cNvPr>
          <p:cNvSpPr>
            <a:spLocks noGrp="1"/>
          </p:cNvSpPr>
          <p:nvPr>
            <p:ph type="title"/>
          </p:nvPr>
        </p:nvSpPr>
        <p:spPr/>
        <p:txBody>
          <a:bodyPr/>
          <a:lstStyle/>
          <a:p>
            <a:r>
              <a:rPr lang="en-IN" sz="2800"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1CB96CC0-8DDF-489C-A9A9-484D2E383D59}"/>
              </a:ext>
            </a:extLst>
          </p:cNvPr>
          <p:cNvSpPr>
            <a:spLocks noGrp="1"/>
          </p:cNvSpPr>
          <p:nvPr>
            <p:ph idx="1"/>
          </p:nvPr>
        </p:nvSpPr>
        <p:spPr/>
        <p:txBody>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special domain, the hiding process such as least significant bit(LSB) replacement, is done in special domain .While transform domain methods ; hide data in another domain such as wavelet domain.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Least  significant bit(LSB) is the simplest form of Steganography. LSB is based on inserting data in the least significant bit of pixels, Which lead to a slight change on the cover image that is not noticeable to human eye . since this method can be easily cracked, it is more vulnerable to attacks.</a:t>
            </a:r>
          </a:p>
          <a:p>
            <a:pPr marL="0" indent="0">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83448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sz="2400" dirty="0">
                <a:latin typeface="Times New Roman" pitchFamily="18" charset="0"/>
                <a:cs typeface="Times New Roman" pitchFamily="18" charset="0"/>
              </a:rPr>
              <a:t>Data hiding  in video sequences is performed in two major ways : Bit stream-level and data-level.</a:t>
            </a:r>
          </a:p>
          <a:p>
            <a:pPr>
              <a:buFont typeface="Wingdings" panose="05000000000000000000" pitchFamily="2" charset="2"/>
              <a:buChar char="v"/>
            </a:pPr>
            <a:endParaRPr lang="en-IN" sz="2400" dirty="0">
              <a:latin typeface="Times New Roman" pitchFamily="18" charset="0"/>
              <a:cs typeface="Times New Roman" pitchFamily="18" charset="0"/>
            </a:endParaRPr>
          </a:p>
          <a:p>
            <a:pPr>
              <a:buFont typeface="Wingdings" panose="05000000000000000000" pitchFamily="2" charset="2"/>
              <a:buChar char="v"/>
            </a:pPr>
            <a:r>
              <a:rPr lang="en-IN" sz="2400" dirty="0">
                <a:latin typeface="Times New Roman" pitchFamily="18" charset="0"/>
                <a:cs typeface="Times New Roman" pitchFamily="18" charset="0"/>
              </a:rPr>
              <a:t>In this Project, we propose a new block-based selective embedding type data framework that encapsulates Forbidden Zone Data Hiding(FZDH).</a:t>
            </a:r>
          </a:p>
          <a:p>
            <a:pPr>
              <a:buNone/>
            </a:pP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1AB04-8914-495C-86B6-5EB4E581AF0A}"/>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xmlns="" id="{794F0920-ECF2-4260-B70A-D69B28840DB3}"/>
              </a:ext>
            </a:extLst>
          </p:cNvPr>
          <p:cNvSpPr>
            <a:spLocks noGrp="1"/>
          </p:cNvSpPr>
          <p:nvPr>
            <p:ph idx="1"/>
          </p:nvPr>
        </p:nvSpPr>
        <p:spPr/>
        <p:txBody>
          <a:bodyPr/>
          <a:lstStyle/>
          <a:p>
            <a:r>
              <a:rPr lang="en-IN" sz="2400" dirty="0">
                <a:latin typeface="T"/>
              </a:rPr>
              <a:t>User cannot find the original data.</a:t>
            </a:r>
          </a:p>
          <a:p>
            <a:r>
              <a:rPr lang="en-IN" sz="2400" dirty="0">
                <a:latin typeface="T"/>
              </a:rPr>
              <a:t>It is not easily cracked.</a:t>
            </a:r>
          </a:p>
          <a:p>
            <a:r>
              <a:rPr lang="en-IN" sz="2400" dirty="0">
                <a:latin typeface="T"/>
              </a:rPr>
              <a:t>To increase the Security.</a:t>
            </a:r>
          </a:p>
        </p:txBody>
      </p:sp>
    </p:spTree>
    <p:extLst>
      <p:ext uri="{BB962C8B-B14F-4D97-AF65-F5344CB8AC3E}">
        <p14:creationId xmlns:p14="http://schemas.microsoft.com/office/powerpoint/2010/main" val="39952636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0DD7C-960F-4D35-8A3A-2ED294D7FB24}"/>
              </a:ext>
            </a:extLst>
          </p:cNvPr>
          <p:cNvSpPr>
            <a:spLocks noGrp="1"/>
          </p:cNvSpPr>
          <p:nvPr>
            <p:ph type="title"/>
          </p:nvPr>
        </p:nvSpPr>
        <p:spPr/>
        <p:txBody>
          <a:bodyPr/>
          <a:lstStyle/>
          <a:p>
            <a:r>
              <a:rPr lang="en-IN" sz="2800" u="sng"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xmlns="" id="{37483151-2FC4-499F-BA3B-0F8538C58BDD}"/>
              </a:ext>
            </a:extLst>
          </p:cNvPr>
          <p:cNvSpPr>
            <a:spLocks noGrp="1"/>
          </p:cNvSpPr>
          <p:nvPr>
            <p:ph idx="1"/>
          </p:nvPr>
        </p:nvSpPr>
        <p:spPr>
          <a:xfrm>
            <a:off x="457200" y="1600200"/>
            <a:ext cx="8229600" cy="4530725"/>
          </a:xfrm>
        </p:spPr>
        <p:txBody>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Operating System    :  Windows</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Code                        :   JAVA</a:t>
            </a:r>
          </a:p>
        </p:txBody>
      </p:sp>
    </p:spTree>
    <p:extLst>
      <p:ext uri="{BB962C8B-B14F-4D97-AF65-F5344CB8AC3E}">
        <p14:creationId xmlns:p14="http://schemas.microsoft.com/office/powerpoint/2010/main" val="797382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TotalTime>
  <Words>320</Words>
  <Application>Microsoft Office PowerPoint</Application>
  <PresentationFormat>On-screen Show (4:3)</PresentationFormat>
  <Paragraphs>37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Theme1</vt:lpstr>
      <vt:lpstr>Robust Video Data Hiding using Selective Embedding and Forbidden Zone Data Hiding</vt:lpstr>
      <vt:lpstr>Abstract </vt:lpstr>
      <vt:lpstr>Contd.. </vt:lpstr>
      <vt:lpstr>Existing System:</vt:lpstr>
      <vt:lpstr>Proposed System:</vt:lpstr>
      <vt:lpstr>Advantages:</vt:lpstr>
      <vt:lpstr>Requirements: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GOWTHAMI</cp:lastModifiedBy>
  <cp:revision>260</cp:revision>
  <dcterms:created xsi:type="dcterms:W3CDTF">2006-08-16T00:00:00Z</dcterms:created>
  <dcterms:modified xsi:type="dcterms:W3CDTF">2020-04-20T09:49:49Z</dcterms:modified>
</cp:coreProperties>
</file>