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4"/>
  </p:notesMasterIdLst>
  <p:sldIdLst>
    <p:sldId id="257" r:id="rId2"/>
    <p:sldId id="275" r:id="rId3"/>
    <p:sldId id="286" r:id="rId4"/>
    <p:sldId id="304" r:id="rId5"/>
    <p:sldId id="305" r:id="rId6"/>
    <p:sldId id="298" r:id="rId7"/>
    <p:sldId id="299" r:id="rId8"/>
    <p:sldId id="300" r:id="rId9"/>
    <p:sldId id="301" r:id="rId10"/>
    <p:sldId id="302" r:id="rId11"/>
    <p:sldId id="303" r:id="rId12"/>
    <p:sldId id="295"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p:scale>
          <a:sx n="72" d="100"/>
          <a:sy n="72" d="100"/>
        </p:scale>
        <p:origin x="-132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4/20/2020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4/20/2020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4/20/2020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4/20/2020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4/20/2020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4/20/2020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4/20/2020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ublication/229025957_Data_hiding_in_vide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24363097_Correction_of_Insertions_and_Deletions_in_Selective_Watermark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a:latin typeface="Times New Roman" pitchFamily="18" charset="0"/>
                <a:cs typeface="Times New Roman" pitchFamily="18" charset="0"/>
              </a:rPr>
              <a:t>Robust Video Data </a:t>
            </a:r>
            <a:r>
              <a:rPr lang="en-US" sz="5400" dirty="0">
                <a:latin typeface="Times New Roman" pitchFamily="18" charset="0"/>
                <a:cs typeface="Times New Roman" pitchFamily="18" charset="0"/>
              </a:rPr>
              <a:t>Hiding Using FZDH and Selective Embedding</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D.R.Gowthami	      164G1A0527                                  Mrs.T.Kavitha,</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K.Meena 	                        164G1A0555                                      Assistant Professor`</a:t>
            </a:r>
          </a:p>
          <a:p>
            <a:r>
              <a:rPr lang="en-US" sz="1600" dirty="0">
                <a:latin typeface="Times New Roman" pitchFamily="18" charset="0"/>
                <a:cs typeface="Times New Roman" pitchFamily="18" charset="0"/>
              </a:rPr>
              <a:t>P.Bhargavi                        164G1A0513</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sz="2800" b="1" dirty="0">
                <a:latin typeface="Times New Roman" pitchFamily="18" charset="0"/>
                <a:cs typeface="Times New Roman" pitchFamily="18" charset="0"/>
              </a:rPr>
              <a:t>Software Requirements</a:t>
            </a:r>
          </a:p>
          <a:p>
            <a:pPr>
              <a:buFont typeface="Wingdings" pitchFamily="2" charset="2"/>
              <a:buChar char="v"/>
            </a:pPr>
            <a:r>
              <a:rPr lang="en-US" sz="2400" dirty="0">
                <a:latin typeface="Times New Roman" pitchFamily="18" charset="0"/>
                <a:cs typeface="Times New Roman" pitchFamily="18" charset="0"/>
              </a:rPr>
              <a:t>Operating </a:t>
            </a:r>
            <a:r>
              <a:rPr lang="en-US" sz="2400" dirty="0" smtClean="0">
                <a:latin typeface="Times New Roman" pitchFamily="18" charset="0"/>
                <a:cs typeface="Times New Roman" pitchFamily="18" charset="0"/>
              </a:rPr>
              <a:t>System   : </a:t>
            </a:r>
            <a:r>
              <a:rPr lang="en-US" sz="2400" dirty="0">
                <a:latin typeface="Times New Roman" pitchFamily="18" charset="0"/>
                <a:cs typeface="Times New Roman" pitchFamily="18" charset="0"/>
              </a:rPr>
              <a:t>Windows</a:t>
            </a:r>
          </a:p>
          <a:p>
            <a:pPr>
              <a:buFont typeface="Wingdings" pitchFamily="2" charset="2"/>
              <a:buChar char="v"/>
            </a:pPr>
            <a:r>
              <a:rPr lang="en-US" sz="2400" dirty="0">
                <a:latin typeface="Times New Roman" pitchFamily="18" charset="0"/>
                <a:cs typeface="Times New Roman" pitchFamily="18" charset="0"/>
              </a:rPr>
              <a:t>Front </a:t>
            </a:r>
            <a:r>
              <a:rPr lang="en-US" sz="2400" dirty="0" smtClean="0">
                <a:latin typeface="Times New Roman" pitchFamily="18" charset="0"/>
                <a:cs typeface="Times New Roman" pitchFamily="18" charset="0"/>
              </a:rPr>
              <a:t>End                : JAVA</a:t>
            </a:r>
            <a:endParaRPr lang="en-US" sz="2400" dirty="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Tool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Eclipse 3.3</a:t>
            </a:r>
          </a:p>
          <a:p>
            <a:pPr marL="0" indent="0">
              <a:buNone/>
            </a:pPr>
            <a:r>
              <a:rPr lang="en-US" sz="2800" b="1" dirty="0" smtClean="0">
                <a:latin typeface="Times New Roman" pitchFamily="18" charset="0"/>
                <a:cs typeface="Times New Roman" pitchFamily="18" charset="0"/>
              </a:rPr>
              <a:t>Hardware Requirements</a:t>
            </a:r>
          </a:p>
          <a:p>
            <a:pPr>
              <a:buFont typeface="Wingdings" pitchFamily="2" charset="2"/>
              <a:buChar char="v"/>
            </a:pPr>
            <a:r>
              <a:rPr lang="en-US" sz="2400" dirty="0" smtClean="0">
                <a:latin typeface="Times New Roman" pitchFamily="18" charset="0"/>
                <a:cs typeface="Times New Roman" pitchFamily="18" charset="0"/>
              </a:rPr>
              <a:t>System                      : Pentium IV 2.4 GHZ</a:t>
            </a:r>
          </a:p>
          <a:p>
            <a:pPr>
              <a:buFont typeface="Wingdings" pitchFamily="2" charset="2"/>
              <a:buChar char="v"/>
            </a:pPr>
            <a:r>
              <a:rPr lang="en-US" sz="2400" dirty="0" smtClean="0">
                <a:latin typeface="Times New Roman" pitchFamily="18" charset="0"/>
                <a:cs typeface="Times New Roman" pitchFamily="18" charset="0"/>
              </a:rPr>
              <a:t>Hard Disk                 :40 GB</a:t>
            </a:r>
          </a:p>
          <a:p>
            <a:pPr>
              <a:buFont typeface="Wingdings" pitchFamily="2" charset="2"/>
              <a:buChar char="v"/>
            </a:pPr>
            <a:r>
              <a:rPr lang="en-US" sz="2400" dirty="0" smtClean="0">
                <a:latin typeface="Times New Roman" pitchFamily="18" charset="0"/>
                <a:cs typeface="Times New Roman" pitchFamily="18" charset="0"/>
              </a:rPr>
              <a:t>Monitor                     :15 VGA Color</a:t>
            </a:r>
          </a:p>
          <a:p>
            <a:pPr>
              <a:buFont typeface="Wingdings" pitchFamily="2" charset="2"/>
              <a:buChar char="v"/>
            </a:pPr>
            <a:r>
              <a:rPr lang="en-US" sz="2400" dirty="0" smtClean="0">
                <a:latin typeface="Times New Roman" pitchFamily="18" charset="0"/>
                <a:cs typeface="Times New Roman" pitchFamily="18" charset="0"/>
              </a:rPr>
              <a:t>Mouse                       :Logitech</a:t>
            </a:r>
          </a:p>
          <a:p>
            <a:pPr>
              <a:buFont typeface="Wingdings" pitchFamily="2" charset="2"/>
              <a:buChar char="v"/>
            </a:pPr>
            <a:r>
              <a:rPr lang="en-US" sz="2400" dirty="0" smtClean="0">
                <a:latin typeface="Times New Roman" pitchFamily="18" charset="0"/>
                <a:cs typeface="Times New Roman" pitchFamily="18" charset="0"/>
              </a:rPr>
              <a:t>RAM                          :256 MB</a:t>
            </a:r>
          </a:p>
          <a:p>
            <a:pPr marL="0" indent="0">
              <a:buNone/>
            </a:pPr>
            <a:endParaRPr lang="en-US" sz="2400" dirty="0" smtClean="0">
              <a:latin typeface="Times New Roman" pitchFamily="18" charset="0"/>
              <a:cs typeface="Times New Roman" pitchFamily="18" charset="0"/>
            </a:endParaRPr>
          </a:p>
          <a:p>
            <a:pPr marL="0" indent="0">
              <a:buNone/>
            </a:pP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98615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Queries posted in Review-1</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What is Frame?</a:t>
            </a:r>
          </a:p>
          <a:p>
            <a:pPr>
              <a:buFont typeface="Wingdings" pitchFamily="2" charset="2"/>
              <a:buChar char="v"/>
            </a:pPr>
            <a:r>
              <a:rPr lang="en-US" sz="2400" dirty="0">
                <a:latin typeface="Times New Roman" pitchFamily="18" charset="0"/>
                <a:cs typeface="Times New Roman" pitchFamily="18" charset="0"/>
              </a:rPr>
              <a:t>How many frames will be generated per second?</a:t>
            </a:r>
          </a:p>
          <a:p>
            <a:pPr>
              <a:buFont typeface="Wingdings" pitchFamily="2" charset="2"/>
              <a:buChar char="v"/>
            </a:pPr>
            <a:r>
              <a:rPr lang="en-US" sz="2400" dirty="0">
                <a:latin typeface="Times New Roman" pitchFamily="18" charset="0"/>
                <a:cs typeface="Times New Roman" pitchFamily="18" charset="0"/>
              </a:rPr>
              <a:t>Which algorithm is used to generate secret key?</a:t>
            </a:r>
          </a:p>
          <a:p>
            <a:pPr marL="0" indent="0">
              <a:buNone/>
            </a:pPr>
            <a:r>
              <a:rPr lang="en-US" sz="2400" dirty="0">
                <a:latin typeface="Times New Roman" pitchFamily="18" charset="0"/>
                <a:cs typeface="Times New Roman" pitchFamily="18" charset="0"/>
              </a:rPr>
              <a:t> </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00502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buFont typeface="Wingdings" pitchFamily="2" charset="2"/>
              <a:buChar char="v"/>
            </a:pPr>
            <a:r>
              <a:rPr lang="en-IN" sz="2400" dirty="0">
                <a:latin typeface="Times New Roman" pitchFamily="18" charset="0"/>
                <a:cs typeface="Times New Roman" pitchFamily="18" charset="0"/>
              </a:rPr>
              <a:t>Video Data Hiding is still an important research topic due to Design Complexities involved.</a:t>
            </a:r>
          </a:p>
          <a:p>
            <a:pPr algn="just">
              <a:buFont typeface="Wingdings" pitchFamily="2" charset="2"/>
              <a:buChar char="v"/>
            </a:pPr>
            <a:r>
              <a:rPr lang="en-IN" sz="2400" dirty="0">
                <a:latin typeface="Times New Roman" pitchFamily="18" charset="0"/>
                <a:cs typeface="Times New Roman" pitchFamily="18" charset="0"/>
              </a:rPr>
              <a:t>We propose a new video data hiding method that makes use of erasure correction capability of repeat accumulate codes and superiority of FZDH.</a:t>
            </a:r>
          </a:p>
          <a:p>
            <a:pPr algn="just">
              <a:buFont typeface="Wingdings" pitchFamily="2" charset="2"/>
              <a:buChar char="v"/>
            </a:pPr>
            <a:r>
              <a:rPr lang="en-IN" sz="2400" dirty="0">
                <a:latin typeface="Times New Roman" pitchFamily="18" charset="0"/>
                <a:cs typeface="Times New Roman" pitchFamily="18" charset="0"/>
              </a:rPr>
              <a:t>Selective Embedding is utilized in the proposed method to determine host signal samples suitable for data hiding. </a:t>
            </a:r>
          </a:p>
          <a:p>
            <a:pPr algn="just"/>
            <a:endParaRPr lang="en-IN" sz="2400" dirty="0"/>
          </a:p>
          <a:p>
            <a:pPr algn="just"/>
            <a:endParaRPr lang="en-IN" sz="2400" dirty="0"/>
          </a:p>
          <a:p>
            <a:pPr algn="just"/>
            <a:endParaRPr lang="en-IN" sz="2400" dirty="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Existing System</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81000" y="1600200"/>
            <a:ext cx="8458200" cy="4530725"/>
          </a:xfrm>
        </p:spPr>
        <p:txBody>
          <a:bodyPr/>
          <a:lstStyle/>
          <a:p>
            <a:pPr algn="just">
              <a:buFont typeface="Wingdings" pitchFamily="2" charset="2"/>
              <a:buChar char="v"/>
            </a:pPr>
            <a:r>
              <a:rPr lang="en-IN" sz="2400" dirty="0">
                <a:latin typeface="Times New Roman" pitchFamily="18" charset="0"/>
                <a:cs typeface="Times New Roman" pitchFamily="18" charset="0"/>
              </a:rPr>
              <a:t>In special domain, the hiding process such as Least Significant Bit(LSB) replacement, is done in special domain while transform domain method, hide data in another domain such as wavelet domain.</a:t>
            </a:r>
          </a:p>
          <a:p>
            <a:pPr algn="just">
              <a:buFont typeface="Wingdings" pitchFamily="2" charset="2"/>
              <a:buChar char="v"/>
            </a:pPr>
            <a:r>
              <a:rPr lang="en-IN" sz="2400" dirty="0">
                <a:latin typeface="Times New Roman" pitchFamily="18" charset="0"/>
                <a:cs typeface="Times New Roman" pitchFamily="18" charset="0"/>
              </a:rPr>
              <a:t>Least Significant Bit is the simplest form of steganography. LSB is based on inserting data in the least significant bit of pixels,which lead to a slight change on the cover image that is not noticeable to human eye. Since this method can be easily cracked,it is more vulnerable to attacks.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7522D-160F-46F9-87AC-A26887278946}"/>
              </a:ext>
            </a:extLst>
          </p:cNvPr>
          <p:cNvSpPr>
            <a:spLocks noGrp="1"/>
          </p:cNvSpPr>
          <p:nvPr>
            <p:ph type="title"/>
          </p:nvPr>
        </p:nvSpPr>
        <p:spPr/>
        <p:txBody>
          <a:bodyPr/>
          <a:lstStyle/>
          <a:p>
            <a:r>
              <a:rPr lang="en-IN" sz="4000" dirty="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xmlns="" id="{83CC244B-36F9-40EC-A9D9-E491C919833F}"/>
              </a:ext>
            </a:extLst>
          </p:cNvPr>
          <p:cNvSpPr>
            <a:spLocks noGrp="1"/>
          </p:cNvSpPr>
          <p:nvPr>
            <p:ph idx="1"/>
          </p:nvPr>
        </p:nvSpPr>
        <p:spPr/>
        <p:txBody>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1.K. Solanki, N. Jacobsen, U. Madhow, B. S. Manjunath, and S. Chandrasekaran, “Robust image-adaptive data hiding using erasure and error correction,” </a:t>
            </a:r>
            <a:r>
              <a:rPr lang="en-IN" sz="2400" b="1" i="1" dirty="0">
                <a:latin typeface="Times New Roman" panose="02020603050405020304" pitchFamily="18" charset="0"/>
                <a:cs typeface="Times New Roman" panose="02020603050405020304" pitchFamily="18" charset="0"/>
              </a:rPr>
              <a:t>IEEE Trans. Image Process.</a:t>
            </a:r>
            <a:r>
              <a:rPr lang="en-IN" sz="2400" b="1" dirty="0">
                <a:latin typeface="Times New Roman" panose="02020603050405020304" pitchFamily="18" charset="0"/>
                <a:cs typeface="Times New Roman" panose="02020603050405020304" pitchFamily="18" charset="0"/>
              </a:rPr>
              <a:t>, vol. 13, no. 12, pp. 1627–1639, Dec. 2004.</a:t>
            </a:r>
          </a:p>
          <a:p>
            <a:pPr>
              <a:buFont typeface="Wingdings" panose="05000000000000000000" pitchFamily="2" charset="2"/>
              <a:buChar char="v"/>
            </a:pPr>
            <a:r>
              <a:rPr lang="en-IN" sz="2400" dirty="0">
                <a:hlinkClick r:id="rId2"/>
              </a:rPr>
              <a:t>https://www.researchgate.net/publication/229025957_Data_hiding_in_video</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64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5F57B-1FA3-4161-8638-528417DFE3B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xmlns="" id="{93F2EF13-0376-4B97-8B14-98D1D9160A4B}"/>
              </a:ext>
            </a:extLst>
          </p:cNvPr>
          <p:cNvSpPr>
            <a:spLocks noGrp="1"/>
          </p:cNvSpPr>
          <p:nvPr>
            <p:ph idx="1"/>
          </p:nvPr>
        </p:nvSpPr>
        <p:spPr/>
        <p:txBody>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2.M. Schlauweg, D. Profrock, and E. Muller, “Correction of insertions and deletions in selective watermarking,” in </a:t>
            </a:r>
            <a:r>
              <a:rPr lang="en-US" sz="2400" b="1" i="1" dirty="0">
                <a:latin typeface="Times New Roman" panose="02020603050405020304" pitchFamily="18" charset="0"/>
                <a:cs typeface="Times New Roman" panose="02020603050405020304" pitchFamily="18" charset="0"/>
              </a:rPr>
              <a:t>Proc. IEEE Int. Conf. SITIS</a:t>
            </a:r>
            <a:r>
              <a:rPr lang="en-US" sz="2400" b="1" dirty="0">
                <a:latin typeface="Times New Roman" panose="02020603050405020304" pitchFamily="18" charset="0"/>
                <a:cs typeface="Times New Roman" panose="02020603050405020304" pitchFamily="18" charset="0"/>
              </a:rPr>
              <a:t>, Nov.–Dec. 2008, pp. 277–284</a:t>
            </a:r>
          </a:p>
          <a:p>
            <a:pPr>
              <a:buFont typeface="Wingdings" panose="05000000000000000000" pitchFamily="2" charset="2"/>
              <a:buChar char="v"/>
            </a:pPr>
            <a:r>
              <a:rPr lang="en-IN" sz="2400" dirty="0">
                <a:hlinkClick r:id="rId2"/>
              </a:rPr>
              <a:t>https://www.researchgate.net/publication/224363097_Correction_of_Insertions_and_Deletions_in_Selective_Watermarking</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634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 </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Least Significant Bit(LSB) is the simplest form of steganography.LSB is based on inserting data in the least significant bit of pixels, which lead to slight change on the cover image that is not noticeable to human eye. Since this method can be easily cracked, it is more vulnerable to attacks.</a:t>
            </a:r>
          </a:p>
        </p:txBody>
      </p:sp>
    </p:spTree>
    <p:extLst>
      <p:ext uri="{BB962C8B-B14F-4D97-AF65-F5344CB8AC3E}">
        <p14:creationId xmlns:p14="http://schemas.microsoft.com/office/powerpoint/2010/main" val="161539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this project, we propose a new block base selective embedding type data hiding framework that encapsulates FZDH.</a:t>
            </a:r>
          </a:p>
          <a:p>
            <a:pPr>
              <a:buFont typeface="Wingdings" pitchFamily="2" charset="2"/>
              <a:buChar char="v"/>
            </a:pPr>
            <a:r>
              <a:rPr lang="en-US" sz="2400" dirty="0">
                <a:latin typeface="Times New Roman" pitchFamily="18" charset="0"/>
                <a:cs typeface="Times New Roman" pitchFamily="18" charset="0"/>
              </a:rPr>
              <a:t>To provide security for the data we use DES algorithm. By means of simple rules applied to the frame markers, we introduce certain level of  robustness against frame drop, repeat and  insert attacks.</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9778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User cannot find the original data.</a:t>
            </a:r>
          </a:p>
          <a:p>
            <a:pPr>
              <a:buFont typeface="Wingdings" pitchFamily="2" charset="2"/>
              <a:buChar char="v"/>
            </a:pPr>
            <a:r>
              <a:rPr lang="en-US" sz="2400" dirty="0">
                <a:latin typeface="Times New Roman" pitchFamily="18" charset="0"/>
                <a:cs typeface="Times New Roman" pitchFamily="18" charset="0"/>
              </a:rPr>
              <a:t>It is not easily cracked.</a:t>
            </a:r>
          </a:p>
          <a:p>
            <a:pPr>
              <a:buFont typeface="Wingdings" pitchFamily="2" charset="2"/>
              <a:buChar char="v"/>
            </a:pPr>
            <a:r>
              <a:rPr lang="en-US" sz="2400" dirty="0">
                <a:latin typeface="Times New Roman" pitchFamily="18" charset="0"/>
                <a:cs typeface="Times New Roman" pitchFamily="18" charset="0"/>
              </a:rPr>
              <a:t>To increase the Security.</a:t>
            </a:r>
          </a:p>
        </p:txBody>
      </p:sp>
    </p:spTree>
    <p:extLst>
      <p:ext uri="{BB962C8B-B14F-4D97-AF65-F5344CB8AC3E}">
        <p14:creationId xmlns:p14="http://schemas.microsoft.com/office/powerpoint/2010/main" val="1469787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pPr marL="0" indent="0">
              <a:buNone/>
            </a:pPr>
            <a:r>
              <a:rPr lang="en-US" sz="3200" dirty="0">
                <a:latin typeface="Times New Roman" pitchFamily="18" charset="0"/>
                <a:cs typeface="Times New Roman" pitchFamily="18" charset="0"/>
              </a:rPr>
              <a:t>Time Schedule:</a:t>
            </a:r>
          </a:p>
          <a:p>
            <a:pPr>
              <a:buFont typeface="Wingdings" pitchFamily="2" charset="2"/>
              <a:buChar char="§"/>
            </a:pPr>
            <a:r>
              <a:rPr lang="en-US" sz="2400" dirty="0">
                <a:latin typeface="Times New Roman" pitchFamily="18" charset="0"/>
                <a:cs typeface="Times New Roman" pitchFamily="18" charset="0"/>
              </a:rPr>
              <a:t>Week 1:Software Installation and Requirements</a:t>
            </a:r>
          </a:p>
          <a:p>
            <a:pPr>
              <a:buFont typeface="Wingdings" pitchFamily="2" charset="2"/>
              <a:buChar char="§"/>
            </a:pPr>
            <a:r>
              <a:rPr lang="en-US" sz="2400" dirty="0">
                <a:latin typeface="Times New Roman" pitchFamily="18" charset="0"/>
                <a:cs typeface="Times New Roman" pitchFamily="18" charset="0"/>
              </a:rPr>
              <a:t>Week 2:Analysis and Design  </a:t>
            </a:r>
          </a:p>
          <a:p>
            <a:pPr>
              <a:buFont typeface="Wingdings" pitchFamily="2" charset="2"/>
              <a:buChar char="§"/>
            </a:pPr>
            <a:r>
              <a:rPr lang="en-US" sz="2400" dirty="0">
                <a:latin typeface="Times New Roman" pitchFamily="18" charset="0"/>
                <a:cs typeface="Times New Roman" pitchFamily="18" charset="0"/>
              </a:rPr>
              <a:t>Week 3:Implementation</a:t>
            </a:r>
          </a:p>
          <a:p>
            <a:pPr>
              <a:buFont typeface="Wingdings" pitchFamily="2" charset="2"/>
              <a:buChar char="§"/>
            </a:pPr>
            <a:r>
              <a:rPr lang="en-US" sz="2400" dirty="0">
                <a:latin typeface="Times New Roman" pitchFamily="18" charset="0"/>
                <a:cs typeface="Times New Roman" pitchFamily="18" charset="0"/>
              </a:rPr>
              <a:t>Week 4:Testing  </a:t>
            </a:r>
          </a:p>
          <a:p>
            <a:pPr>
              <a:buFont typeface="Wingdings" pitchFamily="2" charset="2"/>
              <a:buChar char="§"/>
            </a:pPr>
            <a:r>
              <a:rPr lang="en-US" sz="2400" dirty="0">
                <a:latin typeface="Times New Roman" pitchFamily="18" charset="0"/>
                <a:cs typeface="Times New Roman" pitchFamily="18" charset="0"/>
              </a:rPr>
              <a:t>Week 5:Documentation and Verification</a:t>
            </a:r>
          </a:p>
          <a:p>
            <a:pPr>
              <a:buFont typeface="Wingdings" pitchFamily="2" charset="2"/>
              <a:buChar char="§"/>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855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TotalTime>
  <Words>459</Words>
  <Application>Microsoft Office PowerPoint</Application>
  <PresentationFormat>On-screen Show (4:3)</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Robust Video Data Hiding Using FZDH and Selective Embedding</vt:lpstr>
      <vt:lpstr>Abstract   </vt:lpstr>
      <vt:lpstr>Existing System </vt:lpstr>
      <vt:lpstr>Literature Survey</vt:lpstr>
      <vt:lpstr>Literature Survey</vt:lpstr>
      <vt:lpstr> Problem Statement </vt:lpstr>
      <vt:lpstr>Proposed System</vt:lpstr>
      <vt:lpstr>Advantages of Proposed System</vt:lpstr>
      <vt:lpstr>Project Planning</vt:lpstr>
      <vt:lpstr>Requirements</vt:lpstr>
      <vt:lpstr>Queries posted in Review-1</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GOWTHAMI</cp:lastModifiedBy>
  <cp:revision>267</cp:revision>
  <dcterms:created xsi:type="dcterms:W3CDTF">2006-08-16T00:00:00Z</dcterms:created>
  <dcterms:modified xsi:type="dcterms:W3CDTF">2020-04-20T09:28:51Z</dcterms:modified>
</cp:coreProperties>
</file>