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22860000" cy="13716000"/>
  <p:notesSz cx="6858000" cy="9144000"/>
  <p:defaultTextStyle>
    <a:defPPr>
      <a:defRPr lang="en-US"/>
    </a:defPPr>
    <a:lvl1pPr marL="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C" initials="AT" lastIdx="1" clrIdx="0">
    <p:extLst>
      <p:ext uri="{19B8F6BF-5375-455C-9EA6-DF929625EA0E}">
        <p15:presenceInfo xmlns:p15="http://schemas.microsoft.com/office/powerpoint/2012/main" userId="66474f8240ddf1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150" d="100"/>
          <a:sy n="150" d="100"/>
        </p:scale>
        <p:origin x="-1212" y="-3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0" y="2244726"/>
            <a:ext cx="17145000" cy="4775200"/>
          </a:xfrm>
        </p:spPr>
        <p:txBody>
          <a:bodyPr anchor="b"/>
          <a:lstStyle>
            <a:lvl1pPr algn="ctr">
              <a:defRPr sz="112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7204076"/>
            <a:ext cx="17145000" cy="3311524"/>
          </a:xfrm>
        </p:spPr>
        <p:txBody>
          <a:bodyPr/>
          <a:lstStyle>
            <a:lvl1pPr marL="0" indent="0" algn="ctr">
              <a:buNone/>
              <a:defRPr sz="4500"/>
            </a:lvl1pPr>
            <a:lvl2pPr marL="857250" indent="0" algn="ctr">
              <a:buNone/>
              <a:defRPr sz="3750"/>
            </a:lvl2pPr>
            <a:lvl3pPr marL="1714500" indent="0" algn="ctr">
              <a:buNone/>
              <a:defRPr sz="3375"/>
            </a:lvl3pPr>
            <a:lvl4pPr marL="2571750" indent="0" algn="ctr">
              <a:buNone/>
              <a:defRPr sz="3000"/>
            </a:lvl4pPr>
            <a:lvl5pPr marL="3429000" indent="0" algn="ctr">
              <a:buNone/>
              <a:defRPr sz="3000"/>
            </a:lvl5pPr>
            <a:lvl6pPr marL="4286250" indent="0" algn="ctr">
              <a:buNone/>
              <a:defRPr sz="3000"/>
            </a:lvl6pPr>
            <a:lvl7pPr marL="5143500" indent="0" algn="ctr">
              <a:buNone/>
              <a:defRPr sz="3000"/>
            </a:lvl7pPr>
            <a:lvl8pPr marL="6000750" indent="0" algn="ctr">
              <a:buNone/>
              <a:defRPr sz="3000"/>
            </a:lvl8pPr>
            <a:lvl9pPr marL="6858000" indent="0" algn="ctr">
              <a:buNone/>
              <a:defRPr sz="3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1F36-0908-4326-9C6A-AE6B33E1DCA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5B7E-2482-48F3-B314-6211DBE3E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6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1F36-0908-4326-9C6A-AE6B33E1DCA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5B7E-2482-48F3-B314-6211DBE3E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2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7" y="730250"/>
            <a:ext cx="4929188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5" y="730250"/>
            <a:ext cx="14501813" cy="11623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1F36-0908-4326-9C6A-AE6B33E1DCA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5B7E-2482-48F3-B314-6211DBE3E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2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1F36-0908-4326-9C6A-AE6B33E1DCA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5B7E-2482-48F3-B314-6211DBE3E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1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19" y="3419477"/>
            <a:ext cx="19716750" cy="5705474"/>
          </a:xfrm>
        </p:spPr>
        <p:txBody>
          <a:bodyPr anchor="b"/>
          <a:lstStyle>
            <a:lvl1pPr>
              <a:defRPr sz="112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19" y="9178927"/>
            <a:ext cx="19716750" cy="3000374"/>
          </a:xfrm>
        </p:spPr>
        <p:txBody>
          <a:bodyPr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857250" indent="0">
              <a:buNone/>
              <a:defRPr sz="3750">
                <a:solidFill>
                  <a:schemeClr val="tx1">
                    <a:tint val="75000"/>
                  </a:schemeClr>
                </a:solidFill>
              </a:defRPr>
            </a:lvl2pPr>
            <a:lvl3pPr marL="1714500" indent="0">
              <a:buNone/>
              <a:defRPr sz="3375">
                <a:solidFill>
                  <a:schemeClr val="tx1">
                    <a:tint val="75000"/>
                  </a:schemeClr>
                </a:solidFill>
              </a:defRPr>
            </a:lvl3pPr>
            <a:lvl4pPr marL="257175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4290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28625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1435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00075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68580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1F36-0908-4326-9C6A-AE6B33E1DCA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5B7E-2482-48F3-B314-6211DBE3E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9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3651250"/>
            <a:ext cx="97155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3651250"/>
            <a:ext cx="97155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1F36-0908-4326-9C6A-AE6B33E1DCA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5B7E-2482-48F3-B314-6211DBE3E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3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730251"/>
            <a:ext cx="19716750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3" y="3362326"/>
            <a:ext cx="9670851" cy="1647824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7250" indent="0">
              <a:buNone/>
              <a:defRPr sz="3750" b="1"/>
            </a:lvl2pPr>
            <a:lvl3pPr marL="1714500" indent="0">
              <a:buNone/>
              <a:defRPr sz="3375" b="1"/>
            </a:lvl3pPr>
            <a:lvl4pPr marL="2571750" indent="0">
              <a:buNone/>
              <a:defRPr sz="3000" b="1"/>
            </a:lvl4pPr>
            <a:lvl5pPr marL="3429000" indent="0">
              <a:buNone/>
              <a:defRPr sz="3000" b="1"/>
            </a:lvl5pPr>
            <a:lvl6pPr marL="4286250" indent="0">
              <a:buNone/>
              <a:defRPr sz="3000" b="1"/>
            </a:lvl6pPr>
            <a:lvl7pPr marL="5143500" indent="0">
              <a:buNone/>
              <a:defRPr sz="3000" b="1"/>
            </a:lvl7pPr>
            <a:lvl8pPr marL="6000750" indent="0">
              <a:buNone/>
              <a:defRPr sz="3000" b="1"/>
            </a:lvl8pPr>
            <a:lvl9pPr marL="6858000" indent="0">
              <a:buNone/>
              <a:defRPr sz="3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3" y="5010150"/>
            <a:ext cx="9670851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5" y="3362326"/>
            <a:ext cx="9718478" cy="1647824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7250" indent="0">
              <a:buNone/>
              <a:defRPr sz="3750" b="1"/>
            </a:lvl2pPr>
            <a:lvl3pPr marL="1714500" indent="0">
              <a:buNone/>
              <a:defRPr sz="3375" b="1"/>
            </a:lvl3pPr>
            <a:lvl4pPr marL="2571750" indent="0">
              <a:buNone/>
              <a:defRPr sz="3000" b="1"/>
            </a:lvl4pPr>
            <a:lvl5pPr marL="3429000" indent="0">
              <a:buNone/>
              <a:defRPr sz="3000" b="1"/>
            </a:lvl5pPr>
            <a:lvl6pPr marL="4286250" indent="0">
              <a:buNone/>
              <a:defRPr sz="3000" b="1"/>
            </a:lvl6pPr>
            <a:lvl7pPr marL="5143500" indent="0">
              <a:buNone/>
              <a:defRPr sz="3000" b="1"/>
            </a:lvl7pPr>
            <a:lvl8pPr marL="6000750" indent="0">
              <a:buNone/>
              <a:defRPr sz="3000" b="1"/>
            </a:lvl8pPr>
            <a:lvl9pPr marL="6858000" indent="0">
              <a:buNone/>
              <a:defRPr sz="3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5" y="5010150"/>
            <a:ext cx="9718478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1F36-0908-4326-9C6A-AE6B33E1DCA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5B7E-2482-48F3-B314-6211DBE3E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3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1F36-0908-4326-9C6A-AE6B33E1DCA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5B7E-2482-48F3-B314-6211DBE3E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1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1F36-0908-4326-9C6A-AE6B33E1DCA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5B7E-2482-48F3-B314-6211DBE3E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9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914400"/>
            <a:ext cx="7372944" cy="32004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1974851"/>
            <a:ext cx="11572875" cy="9747250"/>
          </a:xfrm>
        </p:spPr>
        <p:txBody>
          <a:bodyPr/>
          <a:lstStyle>
            <a:lvl1pPr>
              <a:defRPr sz="6000"/>
            </a:lvl1pPr>
            <a:lvl2pPr>
              <a:defRPr sz="5250"/>
            </a:lvl2pPr>
            <a:lvl3pPr>
              <a:defRPr sz="4500"/>
            </a:lvl3pPr>
            <a:lvl4pPr>
              <a:defRPr sz="3750"/>
            </a:lvl4pPr>
            <a:lvl5pPr>
              <a:defRPr sz="3750"/>
            </a:lvl5pPr>
            <a:lvl6pPr>
              <a:defRPr sz="3750"/>
            </a:lvl6pPr>
            <a:lvl7pPr>
              <a:defRPr sz="3750"/>
            </a:lvl7pPr>
            <a:lvl8pPr>
              <a:defRPr sz="3750"/>
            </a:lvl8pPr>
            <a:lvl9pPr>
              <a:defRPr sz="37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4114800"/>
            <a:ext cx="7372944" cy="7623176"/>
          </a:xfrm>
        </p:spPr>
        <p:txBody>
          <a:bodyPr/>
          <a:lstStyle>
            <a:lvl1pPr marL="0" indent="0">
              <a:buNone/>
              <a:defRPr sz="3000"/>
            </a:lvl1pPr>
            <a:lvl2pPr marL="857250" indent="0">
              <a:buNone/>
              <a:defRPr sz="2625"/>
            </a:lvl2pPr>
            <a:lvl3pPr marL="1714500" indent="0">
              <a:buNone/>
              <a:defRPr sz="2250"/>
            </a:lvl3pPr>
            <a:lvl4pPr marL="2571750" indent="0">
              <a:buNone/>
              <a:defRPr sz="1875"/>
            </a:lvl4pPr>
            <a:lvl5pPr marL="3429000" indent="0">
              <a:buNone/>
              <a:defRPr sz="1875"/>
            </a:lvl5pPr>
            <a:lvl6pPr marL="4286250" indent="0">
              <a:buNone/>
              <a:defRPr sz="1875"/>
            </a:lvl6pPr>
            <a:lvl7pPr marL="5143500" indent="0">
              <a:buNone/>
              <a:defRPr sz="1875"/>
            </a:lvl7pPr>
            <a:lvl8pPr marL="6000750" indent="0">
              <a:buNone/>
              <a:defRPr sz="1875"/>
            </a:lvl8pPr>
            <a:lvl9pPr marL="6858000" indent="0">
              <a:buNone/>
              <a:defRPr sz="18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1F36-0908-4326-9C6A-AE6B33E1DCA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5B7E-2482-48F3-B314-6211DBE3E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6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914400"/>
            <a:ext cx="7372944" cy="32004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1974851"/>
            <a:ext cx="11572875" cy="9747250"/>
          </a:xfrm>
        </p:spPr>
        <p:txBody>
          <a:bodyPr anchor="t"/>
          <a:lstStyle>
            <a:lvl1pPr marL="0" indent="0">
              <a:buNone/>
              <a:defRPr sz="6000"/>
            </a:lvl1pPr>
            <a:lvl2pPr marL="857250" indent="0">
              <a:buNone/>
              <a:defRPr sz="5250"/>
            </a:lvl2pPr>
            <a:lvl3pPr marL="1714500" indent="0">
              <a:buNone/>
              <a:defRPr sz="4500"/>
            </a:lvl3pPr>
            <a:lvl4pPr marL="2571750" indent="0">
              <a:buNone/>
              <a:defRPr sz="3750"/>
            </a:lvl4pPr>
            <a:lvl5pPr marL="3429000" indent="0">
              <a:buNone/>
              <a:defRPr sz="3750"/>
            </a:lvl5pPr>
            <a:lvl6pPr marL="4286250" indent="0">
              <a:buNone/>
              <a:defRPr sz="3750"/>
            </a:lvl6pPr>
            <a:lvl7pPr marL="5143500" indent="0">
              <a:buNone/>
              <a:defRPr sz="3750"/>
            </a:lvl7pPr>
            <a:lvl8pPr marL="6000750" indent="0">
              <a:buNone/>
              <a:defRPr sz="3750"/>
            </a:lvl8pPr>
            <a:lvl9pPr marL="6858000" indent="0">
              <a:buNone/>
              <a:defRPr sz="37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4114800"/>
            <a:ext cx="7372944" cy="7623176"/>
          </a:xfrm>
        </p:spPr>
        <p:txBody>
          <a:bodyPr/>
          <a:lstStyle>
            <a:lvl1pPr marL="0" indent="0">
              <a:buNone/>
              <a:defRPr sz="3000"/>
            </a:lvl1pPr>
            <a:lvl2pPr marL="857250" indent="0">
              <a:buNone/>
              <a:defRPr sz="2625"/>
            </a:lvl2pPr>
            <a:lvl3pPr marL="1714500" indent="0">
              <a:buNone/>
              <a:defRPr sz="2250"/>
            </a:lvl3pPr>
            <a:lvl4pPr marL="2571750" indent="0">
              <a:buNone/>
              <a:defRPr sz="1875"/>
            </a:lvl4pPr>
            <a:lvl5pPr marL="3429000" indent="0">
              <a:buNone/>
              <a:defRPr sz="1875"/>
            </a:lvl5pPr>
            <a:lvl6pPr marL="4286250" indent="0">
              <a:buNone/>
              <a:defRPr sz="1875"/>
            </a:lvl6pPr>
            <a:lvl7pPr marL="5143500" indent="0">
              <a:buNone/>
              <a:defRPr sz="1875"/>
            </a:lvl7pPr>
            <a:lvl8pPr marL="6000750" indent="0">
              <a:buNone/>
              <a:defRPr sz="1875"/>
            </a:lvl8pPr>
            <a:lvl9pPr marL="6858000" indent="0">
              <a:buNone/>
              <a:defRPr sz="18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1F36-0908-4326-9C6A-AE6B33E1DCA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5B7E-2482-48F3-B314-6211DBE3E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0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730251"/>
            <a:ext cx="197167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3651250"/>
            <a:ext cx="197167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12712701"/>
            <a:ext cx="51435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A1F36-0908-4326-9C6A-AE6B33E1DCA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12712701"/>
            <a:ext cx="77152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12712701"/>
            <a:ext cx="51435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B5B7E-2482-48F3-B314-6211DBE3E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5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14500" rtl="0" eaLnBrk="1" latinLnBrk="0" hangingPunct="1">
        <a:lnSpc>
          <a:spcPct val="90000"/>
        </a:lnSpc>
        <a:spcBef>
          <a:spcPct val="0"/>
        </a:spcBef>
        <a:buNone/>
        <a:defRPr sz="82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8625" indent="-428625" algn="l" defTabSz="17145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1pPr>
      <a:lvl2pPr marL="128587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14312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750" kern="1200">
          <a:solidFill>
            <a:schemeClr val="tx1"/>
          </a:solidFill>
          <a:latin typeface="+mn-lt"/>
          <a:ea typeface="+mn-ea"/>
          <a:cs typeface="+mn-cs"/>
        </a:defRPr>
      </a:lvl3pPr>
      <a:lvl4pPr marL="300037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4pPr>
      <a:lvl5pPr marL="385762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5pPr>
      <a:lvl6pPr marL="471487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6pPr>
      <a:lvl7pPr marL="557212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7pPr>
      <a:lvl8pPr marL="642937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8pPr>
      <a:lvl9pPr marL="728662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3pPr>
      <a:lvl4pPr marL="257175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4pPr>
      <a:lvl5pPr marL="342900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5pPr>
      <a:lvl6pPr marL="428625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6pPr>
      <a:lvl7pPr marL="514350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7pPr>
      <a:lvl8pPr marL="600075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8pPr>
      <a:lvl9pPr marL="685800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anvas 1"/>
          <p:cNvGrpSpPr/>
          <p:nvPr/>
        </p:nvGrpSpPr>
        <p:grpSpPr>
          <a:xfrm>
            <a:off x="1854517" y="668285"/>
            <a:ext cx="5486400" cy="3200400"/>
            <a:chOff x="0" y="0"/>
            <a:chExt cx="5486400" cy="32004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sp>
        <p:sp>
          <p:nvSpPr>
            <p:cNvPr id="11" name="Text Box 2"/>
            <p:cNvSpPr txBox="1"/>
            <p:nvPr/>
          </p:nvSpPr>
          <p:spPr>
            <a:xfrm>
              <a:off x="4990215" y="0"/>
              <a:ext cx="496185" cy="255182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(+) </a:t>
              </a:r>
            </a:p>
          </p:txBody>
        </p:sp>
        <p:sp>
          <p:nvSpPr>
            <p:cNvPr id="12" name="Text Box 2"/>
            <p:cNvSpPr txBox="1"/>
            <p:nvPr/>
          </p:nvSpPr>
          <p:spPr>
            <a:xfrm>
              <a:off x="4365787" y="2941468"/>
              <a:ext cx="588335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Clear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3" name="Text Box 2"/>
            <p:cNvSpPr txBox="1"/>
            <p:nvPr/>
          </p:nvSpPr>
          <p:spPr>
            <a:xfrm>
              <a:off x="3777777" y="2941468"/>
              <a:ext cx="588010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Load</a:t>
              </a:r>
              <a:endPara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4" name="Text Box 2"/>
            <p:cNvSpPr txBox="1"/>
            <p:nvPr/>
          </p:nvSpPr>
          <p:spPr>
            <a:xfrm>
              <a:off x="3189767" y="2941468"/>
              <a:ext cx="588010" cy="250338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Save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5" name="Text Box 2"/>
            <p:cNvSpPr txBox="1"/>
            <p:nvPr/>
          </p:nvSpPr>
          <p:spPr>
            <a:xfrm>
              <a:off x="0" y="0"/>
              <a:ext cx="1169035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Create Card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6" name="Text Box 2"/>
            <p:cNvSpPr txBox="1"/>
            <p:nvPr/>
          </p:nvSpPr>
          <p:spPr>
            <a:xfrm>
              <a:off x="4990214" y="255182"/>
              <a:ext cx="496186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(-) 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7" name="Text Box 2"/>
            <p:cNvSpPr txBox="1"/>
            <p:nvPr/>
          </p:nvSpPr>
          <p:spPr>
            <a:xfrm>
              <a:off x="4990214" y="509817"/>
              <a:ext cx="496186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(#/#) 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" name="Text Box 2"/>
            <p:cNvSpPr txBox="1"/>
            <p:nvPr/>
          </p:nvSpPr>
          <p:spPr>
            <a:xfrm>
              <a:off x="1945958" y="9880"/>
              <a:ext cx="1243809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 smtClean="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Shuffle Cards</a:t>
              </a:r>
              <a:endPara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9" name="Text Box 2"/>
            <p:cNvSpPr txBox="1"/>
            <p:nvPr/>
          </p:nvSpPr>
          <p:spPr>
            <a:xfrm>
              <a:off x="0" y="2945765"/>
              <a:ext cx="588010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Repeat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0" name="Text Box 2"/>
            <p:cNvSpPr txBox="1"/>
            <p:nvPr/>
          </p:nvSpPr>
          <p:spPr>
            <a:xfrm>
              <a:off x="588010" y="2945765"/>
              <a:ext cx="588010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Reveal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1" name="Text Box 2"/>
            <p:cNvSpPr txBox="1"/>
            <p:nvPr/>
          </p:nvSpPr>
          <p:spPr>
            <a:xfrm>
              <a:off x="3125973" y="9674"/>
              <a:ext cx="915273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Introduce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2" name="Text Box 2"/>
            <p:cNvSpPr txBox="1"/>
            <p:nvPr/>
          </p:nvSpPr>
          <p:spPr>
            <a:xfrm>
              <a:off x="4898390" y="2945765"/>
              <a:ext cx="588010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Home</a:t>
              </a:r>
              <a:endPara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3" name="Text Box 2"/>
            <p:cNvSpPr txBox="1"/>
            <p:nvPr/>
          </p:nvSpPr>
          <p:spPr>
            <a:xfrm>
              <a:off x="4990465" y="759608"/>
              <a:ext cx="495935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PD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24" name="Canvas 76"/>
          <p:cNvGrpSpPr/>
          <p:nvPr/>
        </p:nvGrpSpPr>
        <p:grpSpPr>
          <a:xfrm>
            <a:off x="2487367" y="4552964"/>
            <a:ext cx="4216400" cy="2976880"/>
            <a:chOff x="0" y="0"/>
            <a:chExt cx="4216400" cy="297688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4216400" cy="29768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sp>
        <p:sp>
          <p:nvSpPr>
            <p:cNvPr id="26" name="Text Box 77"/>
            <p:cNvSpPr txBox="1"/>
            <p:nvPr/>
          </p:nvSpPr>
          <p:spPr>
            <a:xfrm>
              <a:off x="276051" y="282239"/>
              <a:ext cx="2226945" cy="3340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English:_______________________</a:t>
              </a:r>
              <a:r>
                <a:rPr lang="en-US" sz="1050">
                  <a:solidFill>
                    <a:srgbClr val="4D5156"/>
                  </a:solidFill>
                  <a:effectLst/>
                  <a:latin typeface="Segoe UI Symbol" panose="020B0502040204020203" pitchFamily="34" charset="0"/>
                  <a:ea typeface="SimSun" panose="02010600030101010101" pitchFamily="2" charset="-122"/>
                  <a:cs typeface="Segoe UI Symbol" panose="020B0502040204020203" pitchFamily="34" charset="0"/>
                </a:rPr>
                <a:t> </a:t>
              </a:r>
              <a:endParaRPr lang="en-US" sz="110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77"/>
            <p:cNvSpPr txBox="1"/>
            <p:nvPr/>
          </p:nvSpPr>
          <p:spPr>
            <a:xfrm>
              <a:off x="275904" y="625094"/>
              <a:ext cx="2738755" cy="3333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Local Language:_______________________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8" name="Text Box 77"/>
            <p:cNvSpPr txBox="1"/>
            <p:nvPr/>
          </p:nvSpPr>
          <p:spPr>
            <a:xfrm>
              <a:off x="335924" y="1068566"/>
              <a:ext cx="323215" cy="33337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50">
                  <a:solidFill>
                    <a:srgbClr val="4D5156"/>
                  </a:solidFill>
                  <a:effectLst/>
                  <a:latin typeface="Segoe UI Symbol" panose="020B0502040204020203" pitchFamily="34" charset="0"/>
                  <a:ea typeface="SimSun" panose="02010600030101010101" pitchFamily="2" charset="-122"/>
                  <a:cs typeface="Segoe UI Symbol" panose="020B0502040204020203" pitchFamily="34" charset="0"/>
                </a:rPr>
                <a:t>🎤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9" name="Text Box 77"/>
            <p:cNvSpPr txBox="1"/>
            <p:nvPr/>
          </p:nvSpPr>
          <p:spPr>
            <a:xfrm>
              <a:off x="874555" y="1070996"/>
              <a:ext cx="300990" cy="3327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50">
                  <a:solidFill>
                    <a:srgbClr val="4D5156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  <a:cs typeface="Cambria Math" panose="02040503050406030204" pitchFamily="18" charset="0"/>
                </a:rPr>
                <a:t>▶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0" name="Text Box 81"/>
            <p:cNvSpPr txBox="1"/>
            <p:nvPr/>
          </p:nvSpPr>
          <p:spPr>
            <a:xfrm>
              <a:off x="335924" y="1637414"/>
              <a:ext cx="2598662" cy="1119733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1" name="Text Box 77"/>
            <p:cNvSpPr txBox="1"/>
            <p:nvPr/>
          </p:nvSpPr>
          <p:spPr>
            <a:xfrm>
              <a:off x="289085" y="1431639"/>
              <a:ext cx="585470" cy="3333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Picture</a:t>
              </a:r>
              <a:r>
                <a:rPr lang="en-US" sz="1050">
                  <a:solidFill>
                    <a:srgbClr val="4D5156"/>
                  </a:solidFill>
                  <a:effectLst/>
                  <a:latin typeface="Segoe UI Symbol" panose="020B0502040204020203" pitchFamily="34" charset="0"/>
                  <a:ea typeface="SimSun" panose="02010600030101010101" pitchFamily="2" charset="-122"/>
                  <a:cs typeface="Segoe UI Symbol" panose="020B0502040204020203" pitchFamily="34" charset="0"/>
                </a:rPr>
                <a:t> 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2" name="Text Box 83"/>
            <p:cNvSpPr txBox="1"/>
            <p:nvPr/>
          </p:nvSpPr>
          <p:spPr>
            <a:xfrm>
              <a:off x="3140149" y="2651051"/>
              <a:ext cx="956930" cy="297712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Save</a:t>
              </a:r>
            </a:p>
          </p:txBody>
        </p:sp>
        <p:sp>
          <p:nvSpPr>
            <p:cNvPr id="33" name="Text Box 83"/>
            <p:cNvSpPr txBox="1"/>
            <p:nvPr/>
          </p:nvSpPr>
          <p:spPr>
            <a:xfrm>
              <a:off x="1073135" y="2651387"/>
              <a:ext cx="956310" cy="29718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Clear Picture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65" y="8249346"/>
            <a:ext cx="8096250" cy="4305511"/>
          </a:xfrm>
          <a:prstGeom prst="rect">
            <a:avLst/>
          </a:prstGeom>
        </p:spPr>
      </p:pic>
      <p:grpSp>
        <p:nvGrpSpPr>
          <p:cNvPr id="36" name="Canvas 86"/>
          <p:cNvGrpSpPr/>
          <p:nvPr/>
        </p:nvGrpSpPr>
        <p:grpSpPr>
          <a:xfrm>
            <a:off x="15804832" y="9951402"/>
            <a:ext cx="6566535" cy="2423795"/>
            <a:chOff x="0" y="0"/>
            <a:chExt cx="6566535" cy="2423795"/>
          </a:xfrm>
        </p:grpSpPr>
        <p:sp>
          <p:nvSpPr>
            <p:cNvPr id="37" name="Rectangle 36"/>
            <p:cNvSpPr/>
            <p:nvPr/>
          </p:nvSpPr>
          <p:spPr>
            <a:xfrm>
              <a:off x="0" y="0"/>
              <a:ext cx="6566535" cy="2423795"/>
            </a:xfrm>
            <a:prstGeom prst="rect">
              <a:avLst/>
            </a:prstGeom>
          </p:spPr>
        </p:sp>
        <p:sp>
          <p:nvSpPr>
            <p:cNvPr id="38" name="Text Box 194"/>
            <p:cNvSpPr txBox="1"/>
            <p:nvPr/>
          </p:nvSpPr>
          <p:spPr>
            <a:xfrm>
              <a:off x="10" y="155944"/>
              <a:ext cx="5949950" cy="209867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(#) Number of times a card is played when introduced.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 dirty="0">
                  <a:effectLst/>
                  <a:latin typeface="Segoe UI Symbol" panose="020B0502040204020203" pitchFamily="34" charset="0"/>
                  <a:ea typeface="SimSun" panose="02010600030101010101" pitchFamily="2" charset="-122"/>
                  <a:cs typeface="Segoe UI Symbol" panose="020B0502040204020203" pitchFamily="34" charset="0"/>
                </a:rPr>
                <a:t>☐</a:t>
              </a:r>
              <a:r>
                <a:rPr lang="en-US" sz="11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 Play associated sound again after correct choice?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(Picture/Local language) Show the Picture or Local Language? 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(Nothing/English/Local Language) Reveal the English or Local Language on Screen?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(Random/Modified Random) Random will play cards in random order. Modified Random play new cards more often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 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39" name="Canvas 14"/>
          <p:cNvGrpSpPr/>
          <p:nvPr/>
        </p:nvGrpSpPr>
        <p:grpSpPr>
          <a:xfrm>
            <a:off x="16420056" y="2259891"/>
            <a:ext cx="2494915" cy="3200400"/>
            <a:chOff x="0" y="0"/>
            <a:chExt cx="2494915" cy="3200400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2494915" cy="3200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sp>
        <p:sp>
          <p:nvSpPr>
            <p:cNvPr id="41" name="Text Box 15"/>
            <p:cNvSpPr txBox="1"/>
            <p:nvPr/>
          </p:nvSpPr>
          <p:spPr>
            <a:xfrm>
              <a:off x="722558" y="297711"/>
              <a:ext cx="902970" cy="382772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New Session</a:t>
              </a:r>
            </a:p>
          </p:txBody>
        </p:sp>
        <p:sp>
          <p:nvSpPr>
            <p:cNvPr id="42" name="Text Box 15"/>
            <p:cNvSpPr txBox="1"/>
            <p:nvPr/>
          </p:nvSpPr>
          <p:spPr>
            <a:xfrm>
              <a:off x="936894" y="895926"/>
              <a:ext cx="476885" cy="38227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Load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3" name="Text Box 15"/>
            <p:cNvSpPr txBox="1"/>
            <p:nvPr/>
          </p:nvSpPr>
          <p:spPr>
            <a:xfrm>
              <a:off x="787558" y="1462995"/>
              <a:ext cx="786765" cy="38227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Dictionary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sp>
        <p:nvSpPr>
          <p:cNvPr id="44" name="Text Box 18"/>
          <p:cNvSpPr txBox="1"/>
          <p:nvPr/>
        </p:nvSpPr>
        <p:spPr>
          <a:xfrm>
            <a:off x="17279686" y="4505398"/>
            <a:ext cx="642620" cy="38227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Settings</a:t>
            </a:r>
          </a:p>
        </p:txBody>
      </p:sp>
      <p:cxnSp>
        <p:nvCxnSpPr>
          <p:cNvPr id="46" name="Straight Arrow Connector 45"/>
          <p:cNvCxnSpPr>
            <a:stCxn id="41" idx="1"/>
          </p:cNvCxnSpPr>
          <p:nvPr/>
        </p:nvCxnSpPr>
        <p:spPr>
          <a:xfrm flipH="1" flipV="1">
            <a:off x="5338289" y="2259891"/>
            <a:ext cx="11804325" cy="48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2" idx="1"/>
          </p:cNvCxnSpPr>
          <p:nvPr/>
        </p:nvCxnSpPr>
        <p:spPr>
          <a:xfrm flipH="1" flipV="1">
            <a:off x="13452623" y="3151338"/>
            <a:ext cx="3904327" cy="19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8679543" y="3756357"/>
            <a:ext cx="8528071" cy="484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918150" y="7310111"/>
            <a:ext cx="649687" cy="144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61"/>
          <p:cNvSpPr/>
          <p:nvPr/>
        </p:nvSpPr>
        <p:spPr>
          <a:xfrm>
            <a:off x="267700" y="769257"/>
            <a:ext cx="2344871" cy="4615543"/>
          </a:xfrm>
          <a:custGeom>
            <a:avLst/>
            <a:gdLst>
              <a:gd name="connsiteX0" fmla="*/ 1561100 w 2344871"/>
              <a:gd name="connsiteY0" fmla="*/ 0 h 4615543"/>
              <a:gd name="connsiteX1" fmla="*/ 211271 w 2344871"/>
              <a:gd name="connsiteY1" fmla="*/ 1262743 h 4615543"/>
              <a:gd name="connsiteX2" fmla="*/ 225786 w 2344871"/>
              <a:gd name="connsiteY2" fmla="*/ 3686629 h 4615543"/>
              <a:gd name="connsiteX3" fmla="*/ 2344871 w 2344871"/>
              <a:gd name="connsiteY3" fmla="*/ 4615543 h 461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4871" h="4615543">
                <a:moveTo>
                  <a:pt x="1561100" y="0"/>
                </a:moveTo>
                <a:cubicBezTo>
                  <a:pt x="997461" y="324152"/>
                  <a:pt x="433823" y="648305"/>
                  <a:pt x="211271" y="1262743"/>
                </a:cubicBezTo>
                <a:cubicBezTo>
                  <a:pt x="-11281" y="1877181"/>
                  <a:pt x="-129814" y="3127829"/>
                  <a:pt x="225786" y="3686629"/>
                </a:cubicBezTo>
                <a:cubicBezTo>
                  <a:pt x="581386" y="4245429"/>
                  <a:pt x="1463128" y="4430486"/>
                  <a:pt x="2344871" y="4615543"/>
                </a:cubicBezTo>
              </a:path>
            </a:pathLst>
          </a:custGeom>
          <a:noFill/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44" idx="2"/>
          </p:cNvCxnSpPr>
          <p:nvPr/>
        </p:nvCxnSpPr>
        <p:spPr>
          <a:xfrm>
            <a:off x="17600996" y="4887668"/>
            <a:ext cx="1313975" cy="5219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2159" y="10672264"/>
            <a:ext cx="5014479" cy="2802209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>
            <a:off x="4980490" y="9010904"/>
            <a:ext cx="6529339" cy="188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Canvas 95"/>
          <p:cNvGrpSpPr/>
          <p:nvPr/>
        </p:nvGrpSpPr>
        <p:grpSpPr>
          <a:xfrm>
            <a:off x="7356610" y="4620921"/>
            <a:ext cx="3855720" cy="2249170"/>
            <a:chOff x="0" y="0"/>
            <a:chExt cx="3855720" cy="2249170"/>
          </a:xfrm>
        </p:grpSpPr>
        <p:sp>
          <p:nvSpPr>
            <p:cNvPr id="69" name="Rectangle 68"/>
            <p:cNvSpPr/>
            <p:nvPr/>
          </p:nvSpPr>
          <p:spPr>
            <a:xfrm>
              <a:off x="0" y="0"/>
              <a:ext cx="3855720" cy="22491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sp>
        <p:sp>
          <p:nvSpPr>
            <p:cNvPr id="70" name="Text Box 192"/>
            <p:cNvSpPr txBox="1"/>
            <p:nvPr/>
          </p:nvSpPr>
          <p:spPr>
            <a:xfrm>
              <a:off x="268283" y="247104"/>
              <a:ext cx="3086735" cy="397938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Save Name:________________________________</a:t>
              </a:r>
            </a:p>
          </p:txBody>
        </p:sp>
      </p:grpSp>
      <p:cxnSp>
        <p:nvCxnSpPr>
          <p:cNvPr id="74" name="Straight Arrow Connector 73"/>
          <p:cNvCxnSpPr>
            <a:stCxn id="14" idx="2"/>
          </p:cNvCxnSpPr>
          <p:nvPr/>
        </p:nvCxnSpPr>
        <p:spPr>
          <a:xfrm>
            <a:off x="5338289" y="3860091"/>
            <a:ext cx="2793161" cy="93923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9364539" y="6531429"/>
            <a:ext cx="4088085" cy="674293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0199240" y="2848600"/>
            <a:ext cx="31882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Dialogue Box that can browse DD setups</a:t>
            </a:r>
            <a:endParaRPr lang="en-US" sz="2000" dirty="0"/>
          </a:p>
        </p:txBody>
      </p:sp>
      <p:cxnSp>
        <p:nvCxnSpPr>
          <p:cNvPr id="82" name="Straight Arrow Connector 81"/>
          <p:cNvCxnSpPr>
            <a:stCxn id="79" idx="1"/>
          </p:cNvCxnSpPr>
          <p:nvPr/>
        </p:nvCxnSpPr>
        <p:spPr>
          <a:xfrm flipH="1" flipV="1">
            <a:off x="7213600" y="2950596"/>
            <a:ext cx="2985640" cy="25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3" idx="0"/>
          </p:cNvCxnSpPr>
          <p:nvPr/>
        </p:nvCxnSpPr>
        <p:spPr>
          <a:xfrm flipV="1">
            <a:off x="5926299" y="3362908"/>
            <a:ext cx="4382051" cy="24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268635" y="697073"/>
            <a:ext cx="13541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Shows another card on screen </a:t>
            </a:r>
            <a:endParaRPr lang="en-US" sz="700" dirty="0"/>
          </a:p>
        </p:txBody>
      </p:sp>
      <p:sp>
        <p:nvSpPr>
          <p:cNvPr id="86" name="TextBox 85"/>
          <p:cNvSpPr txBox="1"/>
          <p:nvPr/>
        </p:nvSpPr>
        <p:spPr>
          <a:xfrm>
            <a:off x="7268635" y="939156"/>
            <a:ext cx="13541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Shows one less card on screen </a:t>
            </a:r>
            <a:endParaRPr lang="en-US" sz="700" dirty="0"/>
          </a:p>
        </p:txBody>
      </p:sp>
      <p:sp>
        <p:nvSpPr>
          <p:cNvPr id="87" name="TextBox 86"/>
          <p:cNvSpPr txBox="1"/>
          <p:nvPr/>
        </p:nvSpPr>
        <p:spPr>
          <a:xfrm>
            <a:off x="7268635" y="1151429"/>
            <a:ext cx="1354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(Number of cards shown /</a:t>
            </a:r>
          </a:p>
          <a:p>
            <a:r>
              <a:rPr lang="en-US" sz="700" dirty="0" smtClean="0"/>
              <a:t> Total number of cards)</a:t>
            </a:r>
            <a:endParaRPr lang="en-US" sz="700" dirty="0"/>
          </a:p>
        </p:txBody>
      </p:sp>
      <p:sp>
        <p:nvSpPr>
          <p:cNvPr id="88" name="TextBox 87"/>
          <p:cNvSpPr txBox="1"/>
          <p:nvPr/>
        </p:nvSpPr>
        <p:spPr>
          <a:xfrm>
            <a:off x="7254478" y="1460759"/>
            <a:ext cx="13541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Shows all cards on screen</a:t>
            </a:r>
            <a:endParaRPr lang="en-US" sz="700" dirty="0"/>
          </a:p>
        </p:txBody>
      </p:sp>
      <p:sp>
        <p:nvSpPr>
          <p:cNvPr id="89" name="TextBox 88"/>
          <p:cNvSpPr txBox="1"/>
          <p:nvPr/>
        </p:nvSpPr>
        <p:spPr>
          <a:xfrm rot="19453240">
            <a:off x="4040082" y="52213"/>
            <a:ext cx="18530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Shuffles positions of all cards on screen</a:t>
            </a:r>
            <a:endParaRPr lang="en-US" sz="700" dirty="0"/>
          </a:p>
        </p:txBody>
      </p:sp>
      <p:sp>
        <p:nvSpPr>
          <p:cNvPr id="90" name="TextBox 89"/>
          <p:cNvSpPr txBox="1"/>
          <p:nvPr/>
        </p:nvSpPr>
        <p:spPr>
          <a:xfrm rot="19453240">
            <a:off x="4937513" y="41712"/>
            <a:ext cx="1853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Highlights most recently added card,</a:t>
            </a:r>
          </a:p>
          <a:p>
            <a:r>
              <a:rPr lang="en-US" sz="700" dirty="0" smtClean="0"/>
              <a:t>Plays associated sound (3) time</a:t>
            </a:r>
            <a:endParaRPr lang="en-US" sz="700" dirty="0"/>
          </a:p>
        </p:txBody>
      </p:sp>
      <p:sp>
        <p:nvSpPr>
          <p:cNvPr id="91" name="TextBox 90"/>
          <p:cNvSpPr txBox="1"/>
          <p:nvPr/>
        </p:nvSpPr>
        <p:spPr>
          <a:xfrm>
            <a:off x="3361922" y="5781496"/>
            <a:ext cx="13541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Play recorded sound</a:t>
            </a:r>
            <a:endParaRPr lang="en-US" sz="700" dirty="0"/>
          </a:p>
        </p:txBody>
      </p:sp>
      <p:sp>
        <p:nvSpPr>
          <p:cNvPr id="92" name="TextBox 91"/>
          <p:cNvSpPr txBox="1"/>
          <p:nvPr/>
        </p:nvSpPr>
        <p:spPr>
          <a:xfrm rot="2054836">
            <a:off x="2440146" y="4100758"/>
            <a:ext cx="13541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Highlights ‘correct’ card</a:t>
            </a:r>
            <a:endParaRPr lang="en-US" sz="700" dirty="0"/>
          </a:p>
        </p:txBody>
      </p:sp>
      <p:sp>
        <p:nvSpPr>
          <p:cNvPr id="93" name="TextBox 92"/>
          <p:cNvSpPr txBox="1"/>
          <p:nvPr/>
        </p:nvSpPr>
        <p:spPr>
          <a:xfrm rot="2054836">
            <a:off x="1915703" y="4086573"/>
            <a:ext cx="13541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Replays Sound</a:t>
            </a:r>
            <a:endParaRPr lang="en-US" sz="700" dirty="0"/>
          </a:p>
        </p:txBody>
      </p:sp>
      <p:sp>
        <p:nvSpPr>
          <p:cNvPr id="95" name="TextBox 94"/>
          <p:cNvSpPr txBox="1"/>
          <p:nvPr/>
        </p:nvSpPr>
        <p:spPr>
          <a:xfrm>
            <a:off x="7436575" y="5537184"/>
            <a:ext cx="27803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The purpose of this </a:t>
            </a:r>
            <a:r>
              <a:rPr lang="en-US" sz="700" dirty="0" smtClean="0"/>
              <a:t>dialogue is </a:t>
            </a:r>
            <a:r>
              <a:rPr lang="en-US" sz="700" dirty="0" smtClean="0"/>
              <a:t>to save what flashcards are in sets </a:t>
            </a:r>
            <a:r>
              <a:rPr lang="en-US" sz="700" dirty="0" smtClean="0"/>
              <a:t>together.  This should save the name as well as which flashcards are selected. This is saved to the database</a:t>
            </a:r>
            <a:endParaRPr lang="en-US" sz="700" dirty="0"/>
          </a:p>
        </p:txBody>
      </p:sp>
      <p:sp>
        <p:nvSpPr>
          <p:cNvPr id="96" name="TextBox 95"/>
          <p:cNvSpPr txBox="1"/>
          <p:nvPr/>
        </p:nvSpPr>
        <p:spPr>
          <a:xfrm rot="2054836">
            <a:off x="6465380" y="4093187"/>
            <a:ext cx="13541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Clears Screen</a:t>
            </a:r>
            <a:endParaRPr lang="en-US" sz="700" dirty="0"/>
          </a:p>
        </p:txBody>
      </p:sp>
      <p:sp>
        <p:nvSpPr>
          <p:cNvPr id="97" name="TextBox 96"/>
          <p:cNvSpPr txBox="1"/>
          <p:nvPr/>
        </p:nvSpPr>
        <p:spPr>
          <a:xfrm>
            <a:off x="2623041" y="5788217"/>
            <a:ext cx="13541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Record sound</a:t>
            </a:r>
            <a:endParaRPr lang="en-US" sz="700" dirty="0"/>
          </a:p>
        </p:txBody>
      </p:sp>
      <p:sp>
        <p:nvSpPr>
          <p:cNvPr id="98" name="TextBox 97"/>
          <p:cNvSpPr txBox="1"/>
          <p:nvPr/>
        </p:nvSpPr>
        <p:spPr>
          <a:xfrm>
            <a:off x="3259039" y="6597337"/>
            <a:ext cx="13541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Allow Pasting of pictures here</a:t>
            </a:r>
            <a:endParaRPr lang="en-US" sz="700" dirty="0"/>
          </a:p>
        </p:txBody>
      </p:sp>
      <p:sp>
        <p:nvSpPr>
          <p:cNvPr id="99" name="TextBox 98"/>
          <p:cNvSpPr txBox="1"/>
          <p:nvPr/>
        </p:nvSpPr>
        <p:spPr>
          <a:xfrm>
            <a:off x="5717238" y="7501747"/>
            <a:ext cx="13541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Save word to database</a:t>
            </a:r>
            <a:endParaRPr lang="en-US" sz="700" dirty="0"/>
          </a:p>
        </p:txBody>
      </p:sp>
      <p:sp>
        <p:nvSpPr>
          <p:cNvPr id="100" name="TextBox 99"/>
          <p:cNvSpPr txBox="1"/>
          <p:nvPr/>
        </p:nvSpPr>
        <p:spPr>
          <a:xfrm>
            <a:off x="3551742" y="7506263"/>
            <a:ext cx="1354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Remove current picture to allow new picture to be pasted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413222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table Design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290519"/>
              </p:ext>
            </p:extLst>
          </p:nvPr>
        </p:nvGraphicFramePr>
        <p:xfrm>
          <a:off x="1421946" y="3801482"/>
          <a:ext cx="19115770" cy="266192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976243"/>
                <a:gridCol w="976243"/>
                <a:gridCol w="3520944"/>
                <a:gridCol w="3050620"/>
                <a:gridCol w="2767996"/>
                <a:gridCol w="2524205"/>
                <a:gridCol w="1588957"/>
                <a:gridCol w="1588957"/>
                <a:gridCol w="2121605"/>
              </a:tblGrid>
              <a:tr h="980623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1714500" rtl="0" eaLnBrk="1" fontAlgn="auto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Unique ID</a:t>
                      </a:r>
                      <a:endParaRPr lang="en-US" sz="20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English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Local Language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Recording File</a:t>
                      </a:r>
                      <a:r>
                        <a:rPr lang="en-US" sz="2000" baseline="0" dirty="0" smtClean="0">
                          <a:effectLst/>
                        </a:rPr>
                        <a:t> location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Picture File location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Notes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1714500" rtl="0" eaLnBrk="1" fontAlgn="auto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Times Reviewed</a:t>
                      </a:r>
                      <a:endParaRPr lang="en-US" sz="20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Times Correct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7933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952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7933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953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7933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954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7933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7933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200990"/>
              </p:ext>
            </p:extLst>
          </p:nvPr>
        </p:nvGraphicFramePr>
        <p:xfrm>
          <a:off x="1777999" y="7743372"/>
          <a:ext cx="16945429" cy="302895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236357"/>
                <a:gridCol w="4236357"/>
                <a:gridCol w="84727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Created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 ID Numbers of Flashcards in this 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Parts</a:t>
                      </a:r>
                      <a:r>
                        <a:rPr lang="en-US" baseline="0" dirty="0" smtClean="0"/>
                        <a:t> of Bicycle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952, 953, 954…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602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anvas 29"/>
          <p:cNvGrpSpPr/>
          <p:nvPr/>
        </p:nvGrpSpPr>
        <p:grpSpPr>
          <a:xfrm>
            <a:off x="14932488" y="5794805"/>
            <a:ext cx="5486400" cy="3200400"/>
            <a:chOff x="0" y="0"/>
            <a:chExt cx="5486400" cy="32004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sp>
        <p:sp>
          <p:nvSpPr>
            <p:cNvPr id="6" name="Text Box 19"/>
            <p:cNvSpPr txBox="1"/>
            <p:nvPr/>
          </p:nvSpPr>
          <p:spPr>
            <a:xfrm>
              <a:off x="4990215" y="0"/>
              <a:ext cx="496185" cy="255182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(+) </a:t>
              </a:r>
            </a:p>
          </p:txBody>
        </p:sp>
        <p:sp>
          <p:nvSpPr>
            <p:cNvPr id="7" name="Text Box 2"/>
            <p:cNvSpPr txBox="1"/>
            <p:nvPr/>
          </p:nvSpPr>
          <p:spPr>
            <a:xfrm>
              <a:off x="4898065" y="2945765"/>
              <a:ext cx="588335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Clear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" name="Text Box 2"/>
            <p:cNvSpPr txBox="1"/>
            <p:nvPr/>
          </p:nvSpPr>
          <p:spPr>
            <a:xfrm>
              <a:off x="4310055" y="2945765"/>
              <a:ext cx="588010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Load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" name="Text Box 2"/>
            <p:cNvSpPr txBox="1"/>
            <p:nvPr/>
          </p:nvSpPr>
          <p:spPr>
            <a:xfrm>
              <a:off x="3722045" y="2945765"/>
              <a:ext cx="588010" cy="250338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Save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0" name="Text Box 2"/>
            <p:cNvSpPr txBox="1"/>
            <p:nvPr/>
          </p:nvSpPr>
          <p:spPr>
            <a:xfrm>
              <a:off x="0" y="0"/>
              <a:ext cx="1169035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Create Card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1" name="Text Box 2"/>
            <p:cNvSpPr txBox="1"/>
            <p:nvPr/>
          </p:nvSpPr>
          <p:spPr>
            <a:xfrm>
              <a:off x="4990214" y="255182"/>
              <a:ext cx="496186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(-) 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2" name="Text Box 2"/>
            <p:cNvSpPr txBox="1"/>
            <p:nvPr/>
          </p:nvSpPr>
          <p:spPr>
            <a:xfrm>
              <a:off x="4990214" y="509817"/>
              <a:ext cx="496186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 11/11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3" name="Text Box 2"/>
            <p:cNvSpPr txBox="1"/>
            <p:nvPr/>
          </p:nvSpPr>
          <p:spPr>
            <a:xfrm>
              <a:off x="2292334" y="9880"/>
              <a:ext cx="897433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Randomize!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4" name="Text Box 2"/>
            <p:cNvSpPr txBox="1"/>
            <p:nvPr/>
          </p:nvSpPr>
          <p:spPr>
            <a:xfrm>
              <a:off x="0" y="2945765"/>
              <a:ext cx="588010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Repeat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5" name="Text Box 2"/>
            <p:cNvSpPr txBox="1"/>
            <p:nvPr/>
          </p:nvSpPr>
          <p:spPr>
            <a:xfrm>
              <a:off x="588010" y="2945765"/>
              <a:ext cx="588010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Reveal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pic>
          <p:nvPicPr>
            <p:cNvPr id="16" name="Picture 15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9740" y="647832"/>
              <a:ext cx="1060465" cy="86907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7414" y="485346"/>
              <a:ext cx="949842" cy="911063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79405" y="1016974"/>
              <a:ext cx="1140732" cy="87852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7280" y="1440769"/>
              <a:ext cx="834113" cy="711047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9553" y="2067316"/>
              <a:ext cx="927727" cy="79084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76020" y="2190724"/>
              <a:ext cx="782959" cy="66744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82141" y="1396409"/>
              <a:ext cx="717343" cy="75540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82141" y="2223260"/>
              <a:ext cx="808074" cy="634905"/>
            </a:xfrm>
            <a:prstGeom prst="rect">
              <a:avLst/>
            </a:prstGeom>
            <a:ln w="38100" cap="sq">
              <a:solidFill>
                <a:srgbClr val="FF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4" name="Picture 23"/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126511" y="2210672"/>
              <a:ext cx="812327" cy="647493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165171" y="2282454"/>
              <a:ext cx="654966" cy="57571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892935" y="647832"/>
              <a:ext cx="873937" cy="748577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955587" y="4393347"/>
            <a:ext cx="31882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1) App plays sound from randomly selected flashcard</a:t>
            </a:r>
            <a:endParaRPr lang="en-US" sz="20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344" y="5234557"/>
            <a:ext cx="5423874" cy="316047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92325" y="2914685"/>
            <a:ext cx="5423874" cy="316047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931808" y="2206799"/>
            <a:ext cx="318825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  <a:r>
              <a:rPr lang="en-US" sz="2000" dirty="0" smtClean="0"/>
              <a:t>) User clicks a picture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15008336" y="401218"/>
            <a:ext cx="575145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3a) Picture is highlighted if correct. Then, back to (1) App plays sound from randomly selected flashcard</a:t>
            </a:r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33" name="Down Arrow 32"/>
          <p:cNvSpPr/>
          <p:nvPr/>
        </p:nvSpPr>
        <p:spPr>
          <a:xfrm rot="7666208">
            <a:off x="13222165" y="5342568"/>
            <a:ext cx="402434" cy="332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Canvas 29"/>
          <p:cNvGrpSpPr/>
          <p:nvPr/>
        </p:nvGrpSpPr>
        <p:grpSpPr>
          <a:xfrm>
            <a:off x="15143014" y="1452631"/>
            <a:ext cx="5486400" cy="3200400"/>
            <a:chOff x="0" y="0"/>
            <a:chExt cx="5486400" cy="3200400"/>
          </a:xfrm>
        </p:grpSpPr>
        <p:sp>
          <p:nvSpPr>
            <p:cNvPr id="35" name="Rectangle 34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sp>
        <p:sp>
          <p:nvSpPr>
            <p:cNvPr id="36" name="Text Box 19"/>
            <p:cNvSpPr txBox="1"/>
            <p:nvPr/>
          </p:nvSpPr>
          <p:spPr>
            <a:xfrm>
              <a:off x="4990215" y="0"/>
              <a:ext cx="496185" cy="255182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(+) </a:t>
              </a:r>
            </a:p>
          </p:txBody>
        </p:sp>
        <p:sp>
          <p:nvSpPr>
            <p:cNvPr id="37" name="Text Box 2"/>
            <p:cNvSpPr txBox="1"/>
            <p:nvPr/>
          </p:nvSpPr>
          <p:spPr>
            <a:xfrm>
              <a:off x="4898065" y="2945765"/>
              <a:ext cx="588335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Clear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8" name="Text Box 2"/>
            <p:cNvSpPr txBox="1"/>
            <p:nvPr/>
          </p:nvSpPr>
          <p:spPr>
            <a:xfrm>
              <a:off x="4310055" y="2945765"/>
              <a:ext cx="588010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Load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9" name="Text Box 2"/>
            <p:cNvSpPr txBox="1"/>
            <p:nvPr/>
          </p:nvSpPr>
          <p:spPr>
            <a:xfrm>
              <a:off x="3722045" y="2945765"/>
              <a:ext cx="588010" cy="250338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Save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0" name="Text Box 2"/>
            <p:cNvSpPr txBox="1"/>
            <p:nvPr/>
          </p:nvSpPr>
          <p:spPr>
            <a:xfrm>
              <a:off x="0" y="0"/>
              <a:ext cx="1169035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Create Card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1" name="Text Box 2"/>
            <p:cNvSpPr txBox="1"/>
            <p:nvPr/>
          </p:nvSpPr>
          <p:spPr>
            <a:xfrm>
              <a:off x="4990214" y="255182"/>
              <a:ext cx="496186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(-) 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" name="Text Box 2"/>
            <p:cNvSpPr txBox="1"/>
            <p:nvPr/>
          </p:nvSpPr>
          <p:spPr>
            <a:xfrm>
              <a:off x="4990214" y="509817"/>
              <a:ext cx="496186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 11/11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3" name="Text Box 2"/>
            <p:cNvSpPr txBox="1"/>
            <p:nvPr/>
          </p:nvSpPr>
          <p:spPr>
            <a:xfrm>
              <a:off x="2292334" y="9880"/>
              <a:ext cx="897433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Randomize!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4" name="Text Box 2"/>
            <p:cNvSpPr txBox="1"/>
            <p:nvPr/>
          </p:nvSpPr>
          <p:spPr>
            <a:xfrm>
              <a:off x="0" y="2945765"/>
              <a:ext cx="588010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Repeat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5" name="Text Box 2"/>
            <p:cNvSpPr txBox="1"/>
            <p:nvPr/>
          </p:nvSpPr>
          <p:spPr>
            <a:xfrm>
              <a:off x="588010" y="2945765"/>
              <a:ext cx="588010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Reveal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pic>
          <p:nvPicPr>
            <p:cNvPr id="46" name="Picture 45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9740" y="647832"/>
              <a:ext cx="1060465" cy="869079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7414" y="485346"/>
              <a:ext cx="949842" cy="911063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79405" y="1016974"/>
              <a:ext cx="1140732" cy="878527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7280" y="1440769"/>
              <a:ext cx="834113" cy="711047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9553" y="2067316"/>
              <a:ext cx="927727" cy="790849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76020" y="2190724"/>
              <a:ext cx="782959" cy="667441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82141" y="1396409"/>
              <a:ext cx="717343" cy="755407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82141" y="2223260"/>
              <a:ext cx="808074" cy="634905"/>
            </a:xfrm>
            <a:prstGeom prst="rect">
              <a:avLst/>
            </a:prstGeom>
            <a:ln w="38100" cap="sq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54" name="Picture 53"/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126511" y="2210672"/>
              <a:ext cx="812327" cy="647493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165171" y="2282454"/>
              <a:ext cx="654966" cy="575711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892935" y="647832"/>
              <a:ext cx="873937" cy="748577"/>
            </a:xfrm>
            <a:prstGeom prst="rect">
              <a:avLst/>
            </a:prstGeom>
          </p:spPr>
        </p:pic>
      </p:grpSp>
      <p:sp>
        <p:nvSpPr>
          <p:cNvPr id="57" name="TextBox 56"/>
          <p:cNvSpPr txBox="1"/>
          <p:nvPr/>
        </p:nvSpPr>
        <p:spPr>
          <a:xfrm>
            <a:off x="14797810" y="5269607"/>
            <a:ext cx="57514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3b) Picture is highlighted if not correct. Sound repeats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1059543" y="798286"/>
            <a:ext cx="5956631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Interaction with Flashcards</a:t>
            </a:r>
            <a:endParaRPr lang="en-US" dirty="0"/>
          </a:p>
        </p:txBody>
      </p:sp>
      <p:sp>
        <p:nvSpPr>
          <p:cNvPr id="60" name="Down Arrow 59"/>
          <p:cNvSpPr/>
          <p:nvPr/>
        </p:nvSpPr>
        <p:spPr>
          <a:xfrm rot="7666208">
            <a:off x="10034496" y="2471175"/>
            <a:ext cx="402434" cy="332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3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842527" y="2069836"/>
            <a:ext cx="31882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1) App plays sound from randomly selected flashcard</a:t>
            </a:r>
            <a:endParaRPr lang="en-US" sz="20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15" y="3160186"/>
            <a:ext cx="5423874" cy="316047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786" y="3146273"/>
            <a:ext cx="5423874" cy="316047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518950" y="2069836"/>
            <a:ext cx="518439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  <a:r>
              <a:rPr lang="en-US" sz="2000" dirty="0" smtClean="0"/>
              <a:t>) User clicks Shuffle / Randomize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12613479" y="1968944"/>
            <a:ext cx="57514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  <a:r>
              <a:rPr lang="en-US" sz="2000" dirty="0" smtClean="0"/>
              <a:t>) The Cards switch positions, the app again plays sound from randomly selected flashcard </a:t>
            </a:r>
            <a:endParaRPr lang="en-US" sz="2000" dirty="0"/>
          </a:p>
        </p:txBody>
      </p:sp>
      <p:sp>
        <p:nvSpPr>
          <p:cNvPr id="33" name="Down Arrow 32"/>
          <p:cNvSpPr/>
          <p:nvPr/>
        </p:nvSpPr>
        <p:spPr>
          <a:xfrm rot="7666208">
            <a:off x="9164481" y="3263524"/>
            <a:ext cx="402434" cy="332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Canvas 29"/>
          <p:cNvGrpSpPr/>
          <p:nvPr/>
        </p:nvGrpSpPr>
        <p:grpSpPr>
          <a:xfrm>
            <a:off x="12746007" y="3106349"/>
            <a:ext cx="5486400" cy="3200400"/>
            <a:chOff x="0" y="0"/>
            <a:chExt cx="5486400" cy="3200400"/>
          </a:xfrm>
        </p:grpSpPr>
        <p:sp>
          <p:nvSpPr>
            <p:cNvPr id="35" name="Rectangle 34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sp>
        <p:sp>
          <p:nvSpPr>
            <p:cNvPr id="36" name="Text Box 19"/>
            <p:cNvSpPr txBox="1"/>
            <p:nvPr/>
          </p:nvSpPr>
          <p:spPr>
            <a:xfrm>
              <a:off x="4990215" y="0"/>
              <a:ext cx="496185" cy="255182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(+) </a:t>
              </a:r>
            </a:p>
          </p:txBody>
        </p:sp>
        <p:sp>
          <p:nvSpPr>
            <p:cNvPr id="37" name="Text Box 2"/>
            <p:cNvSpPr txBox="1"/>
            <p:nvPr/>
          </p:nvSpPr>
          <p:spPr>
            <a:xfrm>
              <a:off x="4898065" y="2945765"/>
              <a:ext cx="588335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Clear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8" name="Text Box 2"/>
            <p:cNvSpPr txBox="1"/>
            <p:nvPr/>
          </p:nvSpPr>
          <p:spPr>
            <a:xfrm>
              <a:off x="4310055" y="2945765"/>
              <a:ext cx="588010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Load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9" name="Text Box 2"/>
            <p:cNvSpPr txBox="1"/>
            <p:nvPr/>
          </p:nvSpPr>
          <p:spPr>
            <a:xfrm>
              <a:off x="3722045" y="2945765"/>
              <a:ext cx="588010" cy="250338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Save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0" name="Text Box 2"/>
            <p:cNvSpPr txBox="1"/>
            <p:nvPr/>
          </p:nvSpPr>
          <p:spPr>
            <a:xfrm>
              <a:off x="0" y="0"/>
              <a:ext cx="1169035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Create Card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1" name="Text Box 2"/>
            <p:cNvSpPr txBox="1"/>
            <p:nvPr/>
          </p:nvSpPr>
          <p:spPr>
            <a:xfrm>
              <a:off x="4990214" y="255182"/>
              <a:ext cx="496186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(-) 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" name="Text Box 2"/>
            <p:cNvSpPr txBox="1"/>
            <p:nvPr/>
          </p:nvSpPr>
          <p:spPr>
            <a:xfrm>
              <a:off x="4990214" y="509817"/>
              <a:ext cx="496186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 11/11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3" name="Text Box 2"/>
            <p:cNvSpPr txBox="1"/>
            <p:nvPr/>
          </p:nvSpPr>
          <p:spPr>
            <a:xfrm>
              <a:off x="2292334" y="9880"/>
              <a:ext cx="897433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Randomize!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4" name="Text Box 2"/>
            <p:cNvSpPr txBox="1"/>
            <p:nvPr/>
          </p:nvSpPr>
          <p:spPr>
            <a:xfrm>
              <a:off x="0" y="2945765"/>
              <a:ext cx="588010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Repeat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5" name="Text Box 2"/>
            <p:cNvSpPr txBox="1"/>
            <p:nvPr/>
          </p:nvSpPr>
          <p:spPr>
            <a:xfrm>
              <a:off x="588010" y="2945765"/>
              <a:ext cx="588010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Reveal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pic>
          <p:nvPicPr>
            <p:cNvPr id="46" name="Picture 45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2152" y="1548148"/>
              <a:ext cx="1060465" cy="869079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7414" y="485346"/>
              <a:ext cx="949842" cy="911063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504" y="509817"/>
              <a:ext cx="1140732" cy="878527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93394" y="2042338"/>
              <a:ext cx="834113" cy="711047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69845" y="534915"/>
              <a:ext cx="927727" cy="790849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10055" y="1205409"/>
              <a:ext cx="782959" cy="667441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51383" y="537001"/>
              <a:ext cx="717343" cy="755407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5440" y="2042338"/>
              <a:ext cx="808074" cy="63490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4" name="Picture 53"/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136902" y="1877338"/>
              <a:ext cx="812327" cy="647493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165171" y="2282454"/>
              <a:ext cx="654966" cy="575711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136701" y="2103066"/>
              <a:ext cx="873937" cy="748577"/>
            </a:xfrm>
            <a:prstGeom prst="rect">
              <a:avLst/>
            </a:prstGeom>
          </p:spPr>
        </p:pic>
      </p:grpSp>
      <p:sp>
        <p:nvSpPr>
          <p:cNvPr id="59" name="TextBox 58"/>
          <p:cNvSpPr txBox="1"/>
          <p:nvPr/>
        </p:nvSpPr>
        <p:spPr>
          <a:xfrm>
            <a:off x="1059543" y="798286"/>
            <a:ext cx="10398103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Interaction with (Shuffle Cards / Randomize)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2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Canvas 29"/>
          <p:cNvGrpSpPr/>
          <p:nvPr/>
        </p:nvGrpSpPr>
        <p:grpSpPr>
          <a:xfrm>
            <a:off x="6049554" y="3160185"/>
            <a:ext cx="5486400" cy="3200400"/>
            <a:chOff x="0" y="0"/>
            <a:chExt cx="5486400" cy="3200400"/>
          </a:xfrm>
        </p:grpSpPr>
        <p:sp>
          <p:nvSpPr>
            <p:cNvPr id="58" name="Rectangle 57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sp>
        <p:sp>
          <p:nvSpPr>
            <p:cNvPr id="60" name="Text Box 19"/>
            <p:cNvSpPr txBox="1"/>
            <p:nvPr/>
          </p:nvSpPr>
          <p:spPr>
            <a:xfrm>
              <a:off x="4990215" y="0"/>
              <a:ext cx="496185" cy="255182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(+) </a:t>
              </a:r>
            </a:p>
          </p:txBody>
        </p:sp>
        <p:sp>
          <p:nvSpPr>
            <p:cNvPr id="61" name="Text Box 2"/>
            <p:cNvSpPr txBox="1"/>
            <p:nvPr/>
          </p:nvSpPr>
          <p:spPr>
            <a:xfrm>
              <a:off x="4898065" y="2945765"/>
              <a:ext cx="588335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Clear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2" name="Text Box 2"/>
            <p:cNvSpPr txBox="1"/>
            <p:nvPr/>
          </p:nvSpPr>
          <p:spPr>
            <a:xfrm>
              <a:off x="4310055" y="2945765"/>
              <a:ext cx="588010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Load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3" name="Text Box 2"/>
            <p:cNvSpPr txBox="1"/>
            <p:nvPr/>
          </p:nvSpPr>
          <p:spPr>
            <a:xfrm>
              <a:off x="3722045" y="2945765"/>
              <a:ext cx="588010" cy="250338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Save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4" name="Text Box 2"/>
            <p:cNvSpPr txBox="1"/>
            <p:nvPr/>
          </p:nvSpPr>
          <p:spPr>
            <a:xfrm>
              <a:off x="0" y="0"/>
              <a:ext cx="1169035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Create Card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5" name="Text Box 2"/>
            <p:cNvSpPr txBox="1"/>
            <p:nvPr/>
          </p:nvSpPr>
          <p:spPr>
            <a:xfrm>
              <a:off x="4990214" y="255182"/>
              <a:ext cx="496186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(-) 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6" name="Text Box 2"/>
            <p:cNvSpPr txBox="1"/>
            <p:nvPr/>
          </p:nvSpPr>
          <p:spPr>
            <a:xfrm>
              <a:off x="4990214" y="509817"/>
              <a:ext cx="496186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 </a:t>
              </a:r>
              <a:r>
                <a:rPr lang="en-US" sz="1100" dirty="0"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  <a:r>
                <a:rPr lang="en-US" sz="1100" dirty="0" smtClean="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/11</a:t>
              </a:r>
              <a:endPara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7" name="Text Box 2"/>
            <p:cNvSpPr txBox="1"/>
            <p:nvPr/>
          </p:nvSpPr>
          <p:spPr>
            <a:xfrm>
              <a:off x="2292334" y="9880"/>
              <a:ext cx="897433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Randomize!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8" name="Text Box 2"/>
            <p:cNvSpPr txBox="1"/>
            <p:nvPr/>
          </p:nvSpPr>
          <p:spPr>
            <a:xfrm>
              <a:off x="0" y="2945765"/>
              <a:ext cx="588010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Repeat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9" name="Text Box 2"/>
            <p:cNvSpPr txBox="1"/>
            <p:nvPr/>
          </p:nvSpPr>
          <p:spPr>
            <a:xfrm>
              <a:off x="588010" y="2945765"/>
              <a:ext cx="588010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Reveal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pic>
          <p:nvPicPr>
            <p:cNvPr id="73" name="Picture 72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3394" y="2042338"/>
              <a:ext cx="834113" cy="711047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842527" y="2069836"/>
            <a:ext cx="31882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1) App plays sound from randomly selected flashcard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18950" y="2069836"/>
            <a:ext cx="518439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  <a:r>
              <a:rPr lang="en-US" sz="2000" dirty="0" smtClean="0"/>
              <a:t>) User clicks +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12878535" y="1836077"/>
            <a:ext cx="575145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  <a:r>
              <a:rPr lang="en-US" sz="2000" dirty="0" smtClean="0"/>
              <a:t>) Another Card is added to Screen, App plays sound from randomly most recently added card</a:t>
            </a:r>
          </a:p>
          <a:p>
            <a:endParaRPr lang="en-US" sz="2000" dirty="0"/>
          </a:p>
        </p:txBody>
      </p:sp>
      <p:sp>
        <p:nvSpPr>
          <p:cNvPr id="33" name="Down Arrow 32"/>
          <p:cNvSpPr/>
          <p:nvPr/>
        </p:nvSpPr>
        <p:spPr>
          <a:xfrm rot="7666208">
            <a:off x="11343310" y="3254873"/>
            <a:ext cx="402434" cy="332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Canvas 29"/>
          <p:cNvGrpSpPr/>
          <p:nvPr/>
        </p:nvGrpSpPr>
        <p:grpSpPr>
          <a:xfrm>
            <a:off x="12878535" y="3120262"/>
            <a:ext cx="5486400" cy="3200400"/>
            <a:chOff x="0" y="0"/>
            <a:chExt cx="5486400" cy="3200400"/>
          </a:xfrm>
        </p:grpSpPr>
        <p:sp>
          <p:nvSpPr>
            <p:cNvPr id="35" name="Rectangle 34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sp>
        <p:sp>
          <p:nvSpPr>
            <p:cNvPr id="36" name="Text Box 19"/>
            <p:cNvSpPr txBox="1"/>
            <p:nvPr/>
          </p:nvSpPr>
          <p:spPr>
            <a:xfrm>
              <a:off x="4990215" y="0"/>
              <a:ext cx="496185" cy="255182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(+) </a:t>
              </a:r>
            </a:p>
          </p:txBody>
        </p:sp>
        <p:sp>
          <p:nvSpPr>
            <p:cNvPr id="37" name="Text Box 2"/>
            <p:cNvSpPr txBox="1"/>
            <p:nvPr/>
          </p:nvSpPr>
          <p:spPr>
            <a:xfrm>
              <a:off x="4898065" y="2945765"/>
              <a:ext cx="588335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Clear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8" name="Text Box 2"/>
            <p:cNvSpPr txBox="1"/>
            <p:nvPr/>
          </p:nvSpPr>
          <p:spPr>
            <a:xfrm>
              <a:off x="4310055" y="2945765"/>
              <a:ext cx="588010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Load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9" name="Text Box 2"/>
            <p:cNvSpPr txBox="1"/>
            <p:nvPr/>
          </p:nvSpPr>
          <p:spPr>
            <a:xfrm>
              <a:off x="3722045" y="2945765"/>
              <a:ext cx="588010" cy="250338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Save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0" name="Text Box 2"/>
            <p:cNvSpPr txBox="1"/>
            <p:nvPr/>
          </p:nvSpPr>
          <p:spPr>
            <a:xfrm>
              <a:off x="0" y="0"/>
              <a:ext cx="1169035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Create Card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1" name="Text Box 2"/>
            <p:cNvSpPr txBox="1"/>
            <p:nvPr/>
          </p:nvSpPr>
          <p:spPr>
            <a:xfrm>
              <a:off x="4990214" y="255182"/>
              <a:ext cx="496186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(-) 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" name="Text Box 2"/>
            <p:cNvSpPr txBox="1"/>
            <p:nvPr/>
          </p:nvSpPr>
          <p:spPr>
            <a:xfrm>
              <a:off x="4990214" y="509817"/>
              <a:ext cx="496186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</a:t>
              </a:r>
              <a:r>
                <a:rPr lang="en-US" sz="1100" dirty="0" smtClean="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3/11</a:t>
              </a:r>
              <a:endPara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3" name="Text Box 2"/>
            <p:cNvSpPr txBox="1"/>
            <p:nvPr/>
          </p:nvSpPr>
          <p:spPr>
            <a:xfrm>
              <a:off x="2292334" y="9880"/>
              <a:ext cx="897433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Randomize!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4" name="Text Box 2"/>
            <p:cNvSpPr txBox="1"/>
            <p:nvPr/>
          </p:nvSpPr>
          <p:spPr>
            <a:xfrm>
              <a:off x="0" y="2945765"/>
              <a:ext cx="588010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Repeat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5" name="Text Box 2"/>
            <p:cNvSpPr txBox="1"/>
            <p:nvPr/>
          </p:nvSpPr>
          <p:spPr>
            <a:xfrm>
              <a:off x="588010" y="2945765"/>
              <a:ext cx="588010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Reveal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pic>
          <p:nvPicPr>
            <p:cNvPr id="48" name="Picture 47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504" y="509817"/>
              <a:ext cx="1140732" cy="878527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3394" y="2042338"/>
              <a:ext cx="834113" cy="711047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5440" y="2042338"/>
              <a:ext cx="808074" cy="63490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59" name="TextBox 58"/>
          <p:cNvSpPr txBox="1"/>
          <p:nvPr/>
        </p:nvSpPr>
        <p:spPr>
          <a:xfrm>
            <a:off x="1059543" y="798286"/>
            <a:ext cx="5873980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Interaction with +,- button</a:t>
            </a:r>
            <a:endParaRPr lang="en-US" dirty="0"/>
          </a:p>
        </p:txBody>
      </p:sp>
      <p:pic>
        <p:nvPicPr>
          <p:cNvPr id="81" name="Picture 80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379096" y="4050601"/>
            <a:ext cx="1140732" cy="878527"/>
          </a:xfrm>
          <a:prstGeom prst="rect">
            <a:avLst/>
          </a:prstGeom>
        </p:spPr>
      </p:pic>
      <p:grpSp>
        <p:nvGrpSpPr>
          <p:cNvPr id="82" name="Canvas 29"/>
          <p:cNvGrpSpPr/>
          <p:nvPr/>
        </p:nvGrpSpPr>
        <p:grpSpPr>
          <a:xfrm>
            <a:off x="220341" y="3170065"/>
            <a:ext cx="5486400" cy="3200400"/>
            <a:chOff x="0" y="0"/>
            <a:chExt cx="5486400" cy="3200400"/>
          </a:xfrm>
        </p:grpSpPr>
        <p:sp>
          <p:nvSpPr>
            <p:cNvPr id="83" name="Rectangle 82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sp>
        <p:sp>
          <p:nvSpPr>
            <p:cNvPr id="84" name="Text Box 19"/>
            <p:cNvSpPr txBox="1"/>
            <p:nvPr/>
          </p:nvSpPr>
          <p:spPr>
            <a:xfrm>
              <a:off x="4990215" y="0"/>
              <a:ext cx="496185" cy="255182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(+) </a:t>
              </a:r>
            </a:p>
          </p:txBody>
        </p:sp>
        <p:sp>
          <p:nvSpPr>
            <p:cNvPr id="85" name="Text Box 2"/>
            <p:cNvSpPr txBox="1"/>
            <p:nvPr/>
          </p:nvSpPr>
          <p:spPr>
            <a:xfrm>
              <a:off x="4898065" y="2945765"/>
              <a:ext cx="588335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Clear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6" name="Text Box 2"/>
            <p:cNvSpPr txBox="1"/>
            <p:nvPr/>
          </p:nvSpPr>
          <p:spPr>
            <a:xfrm>
              <a:off x="4310055" y="2945765"/>
              <a:ext cx="588010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Load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7" name="Text Box 2"/>
            <p:cNvSpPr txBox="1"/>
            <p:nvPr/>
          </p:nvSpPr>
          <p:spPr>
            <a:xfrm>
              <a:off x="3722045" y="2945765"/>
              <a:ext cx="588010" cy="250338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Save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8" name="Text Box 2"/>
            <p:cNvSpPr txBox="1"/>
            <p:nvPr/>
          </p:nvSpPr>
          <p:spPr>
            <a:xfrm>
              <a:off x="0" y="0"/>
              <a:ext cx="1169035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Create Card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9" name="Text Box 2"/>
            <p:cNvSpPr txBox="1"/>
            <p:nvPr/>
          </p:nvSpPr>
          <p:spPr>
            <a:xfrm>
              <a:off x="4990214" y="255182"/>
              <a:ext cx="496186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(-) 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0" name="Text Box 2"/>
            <p:cNvSpPr txBox="1"/>
            <p:nvPr/>
          </p:nvSpPr>
          <p:spPr>
            <a:xfrm>
              <a:off x="4990214" y="509817"/>
              <a:ext cx="496186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 </a:t>
              </a:r>
              <a:r>
                <a:rPr lang="en-US" sz="1100" dirty="0"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  <a:r>
                <a:rPr lang="en-US" sz="1100" dirty="0" smtClean="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/11</a:t>
              </a:r>
              <a:endPara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1" name="Text Box 2"/>
            <p:cNvSpPr txBox="1"/>
            <p:nvPr/>
          </p:nvSpPr>
          <p:spPr>
            <a:xfrm>
              <a:off x="2292334" y="9880"/>
              <a:ext cx="897433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Randomize!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2" name="Text Box 2"/>
            <p:cNvSpPr txBox="1"/>
            <p:nvPr/>
          </p:nvSpPr>
          <p:spPr>
            <a:xfrm>
              <a:off x="0" y="2945765"/>
              <a:ext cx="588010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Repeat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3" name="Text Box 2"/>
            <p:cNvSpPr txBox="1"/>
            <p:nvPr/>
          </p:nvSpPr>
          <p:spPr>
            <a:xfrm>
              <a:off x="588010" y="2945765"/>
              <a:ext cx="588010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Reveal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pic>
          <p:nvPicPr>
            <p:cNvPr id="94" name="Picture 93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3394" y="2042338"/>
              <a:ext cx="834113" cy="711047"/>
            </a:xfrm>
            <a:prstGeom prst="rect">
              <a:avLst/>
            </a:prstGeom>
          </p:spPr>
        </p:pic>
      </p:grpSp>
      <p:pic>
        <p:nvPicPr>
          <p:cNvPr id="95" name="Picture 9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71126" y="4061139"/>
            <a:ext cx="1140732" cy="878527"/>
          </a:xfrm>
          <a:prstGeom prst="rect">
            <a:avLst/>
          </a:prstGeom>
        </p:spPr>
      </p:pic>
      <p:grpSp>
        <p:nvGrpSpPr>
          <p:cNvPr id="96" name="Canvas 29"/>
          <p:cNvGrpSpPr/>
          <p:nvPr/>
        </p:nvGrpSpPr>
        <p:grpSpPr>
          <a:xfrm>
            <a:off x="6216941" y="9171534"/>
            <a:ext cx="5486400" cy="3200400"/>
            <a:chOff x="0" y="0"/>
            <a:chExt cx="5486400" cy="3200400"/>
          </a:xfrm>
        </p:grpSpPr>
        <p:sp>
          <p:nvSpPr>
            <p:cNvPr id="97" name="Rectangle 96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sp>
        <p:sp>
          <p:nvSpPr>
            <p:cNvPr id="98" name="Text Box 19"/>
            <p:cNvSpPr txBox="1"/>
            <p:nvPr/>
          </p:nvSpPr>
          <p:spPr>
            <a:xfrm>
              <a:off x="4990215" y="0"/>
              <a:ext cx="496185" cy="255182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(+) </a:t>
              </a:r>
            </a:p>
          </p:txBody>
        </p:sp>
        <p:sp>
          <p:nvSpPr>
            <p:cNvPr id="99" name="Text Box 2"/>
            <p:cNvSpPr txBox="1"/>
            <p:nvPr/>
          </p:nvSpPr>
          <p:spPr>
            <a:xfrm>
              <a:off x="4898065" y="2945765"/>
              <a:ext cx="588335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Clear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00" name="Text Box 2"/>
            <p:cNvSpPr txBox="1"/>
            <p:nvPr/>
          </p:nvSpPr>
          <p:spPr>
            <a:xfrm>
              <a:off x="4310055" y="2945765"/>
              <a:ext cx="588010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Load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01" name="Text Box 2"/>
            <p:cNvSpPr txBox="1"/>
            <p:nvPr/>
          </p:nvSpPr>
          <p:spPr>
            <a:xfrm>
              <a:off x="3722045" y="2945765"/>
              <a:ext cx="588010" cy="250338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Save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02" name="Text Box 2"/>
            <p:cNvSpPr txBox="1"/>
            <p:nvPr/>
          </p:nvSpPr>
          <p:spPr>
            <a:xfrm>
              <a:off x="0" y="0"/>
              <a:ext cx="1169035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Create Card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03" name="Text Box 2"/>
            <p:cNvSpPr txBox="1"/>
            <p:nvPr/>
          </p:nvSpPr>
          <p:spPr>
            <a:xfrm>
              <a:off x="4990214" y="255182"/>
              <a:ext cx="496186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(-) 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04" name="Text Box 2"/>
            <p:cNvSpPr txBox="1"/>
            <p:nvPr/>
          </p:nvSpPr>
          <p:spPr>
            <a:xfrm>
              <a:off x="4990214" y="509817"/>
              <a:ext cx="496186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 </a:t>
              </a:r>
              <a:r>
                <a:rPr lang="en-US" sz="1100" dirty="0"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  <a:r>
                <a:rPr lang="en-US" sz="1100" dirty="0" smtClean="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/11</a:t>
              </a:r>
              <a:endPara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05" name="Text Box 2"/>
            <p:cNvSpPr txBox="1"/>
            <p:nvPr/>
          </p:nvSpPr>
          <p:spPr>
            <a:xfrm>
              <a:off x="2292334" y="9880"/>
              <a:ext cx="897433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Randomize!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06" name="Text Box 2"/>
            <p:cNvSpPr txBox="1"/>
            <p:nvPr/>
          </p:nvSpPr>
          <p:spPr>
            <a:xfrm>
              <a:off x="0" y="2945765"/>
              <a:ext cx="588010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Repeat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07" name="Text Box 2"/>
            <p:cNvSpPr txBox="1"/>
            <p:nvPr/>
          </p:nvSpPr>
          <p:spPr>
            <a:xfrm>
              <a:off x="588010" y="2945765"/>
              <a:ext cx="588010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Reveal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pic>
          <p:nvPicPr>
            <p:cNvPr id="108" name="Picture 107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3394" y="2042338"/>
              <a:ext cx="834113" cy="711047"/>
            </a:xfrm>
            <a:prstGeom prst="rect">
              <a:avLst/>
            </a:prstGeom>
          </p:spPr>
        </p:pic>
      </p:grpSp>
      <p:sp>
        <p:nvSpPr>
          <p:cNvPr id="109" name="TextBox 108"/>
          <p:cNvSpPr txBox="1"/>
          <p:nvPr/>
        </p:nvSpPr>
        <p:spPr>
          <a:xfrm>
            <a:off x="1009914" y="8081185"/>
            <a:ext cx="31882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1) App plays sound from randomly selected flashcard</a:t>
            </a:r>
            <a:endParaRPr lang="en-US" sz="2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686337" y="8081185"/>
            <a:ext cx="518439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  <a:r>
              <a:rPr lang="en-US" sz="2000" dirty="0" smtClean="0"/>
              <a:t>) User clicks -</a:t>
            </a:r>
            <a:endParaRPr lang="en-US" sz="2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3045922" y="7847426"/>
            <a:ext cx="575145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  <a:r>
              <a:rPr lang="en-US" sz="2000" dirty="0" smtClean="0"/>
              <a:t>) Last added card is removed from screen, App plays sound from randomly selected flashcard</a:t>
            </a:r>
          </a:p>
          <a:p>
            <a:endParaRPr lang="en-US" sz="2000" dirty="0"/>
          </a:p>
        </p:txBody>
      </p:sp>
      <p:sp>
        <p:nvSpPr>
          <p:cNvPr id="112" name="Down Arrow 111"/>
          <p:cNvSpPr/>
          <p:nvPr/>
        </p:nvSpPr>
        <p:spPr>
          <a:xfrm rot="7666208">
            <a:off x="11496750" y="9540616"/>
            <a:ext cx="402434" cy="332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Canvas 29"/>
          <p:cNvGrpSpPr/>
          <p:nvPr/>
        </p:nvGrpSpPr>
        <p:grpSpPr>
          <a:xfrm>
            <a:off x="13163039" y="9120569"/>
            <a:ext cx="5486400" cy="3200400"/>
            <a:chOff x="0" y="0"/>
            <a:chExt cx="5486400" cy="3200400"/>
          </a:xfrm>
        </p:grpSpPr>
        <p:sp>
          <p:nvSpPr>
            <p:cNvPr id="114" name="Rectangle 113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sp>
        <p:sp>
          <p:nvSpPr>
            <p:cNvPr id="115" name="Text Box 19"/>
            <p:cNvSpPr txBox="1"/>
            <p:nvPr/>
          </p:nvSpPr>
          <p:spPr>
            <a:xfrm>
              <a:off x="4990215" y="0"/>
              <a:ext cx="496185" cy="255182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(+) </a:t>
              </a:r>
            </a:p>
          </p:txBody>
        </p:sp>
        <p:sp>
          <p:nvSpPr>
            <p:cNvPr id="116" name="Text Box 2"/>
            <p:cNvSpPr txBox="1"/>
            <p:nvPr/>
          </p:nvSpPr>
          <p:spPr>
            <a:xfrm>
              <a:off x="4898065" y="2945765"/>
              <a:ext cx="588335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Clear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17" name="Text Box 2"/>
            <p:cNvSpPr txBox="1"/>
            <p:nvPr/>
          </p:nvSpPr>
          <p:spPr>
            <a:xfrm>
              <a:off x="4310055" y="2945765"/>
              <a:ext cx="588010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Load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18" name="Text Box 2"/>
            <p:cNvSpPr txBox="1"/>
            <p:nvPr/>
          </p:nvSpPr>
          <p:spPr>
            <a:xfrm>
              <a:off x="3722045" y="2945765"/>
              <a:ext cx="588010" cy="250338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Save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19" name="Text Box 2"/>
            <p:cNvSpPr txBox="1"/>
            <p:nvPr/>
          </p:nvSpPr>
          <p:spPr>
            <a:xfrm>
              <a:off x="0" y="0"/>
              <a:ext cx="1169035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Create Card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20" name="Text Box 2"/>
            <p:cNvSpPr txBox="1"/>
            <p:nvPr/>
          </p:nvSpPr>
          <p:spPr>
            <a:xfrm>
              <a:off x="4990214" y="255182"/>
              <a:ext cx="496186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(-) 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21" name="Text Box 2"/>
            <p:cNvSpPr txBox="1"/>
            <p:nvPr/>
          </p:nvSpPr>
          <p:spPr>
            <a:xfrm>
              <a:off x="4990214" y="509817"/>
              <a:ext cx="496186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</a:t>
              </a:r>
              <a:r>
                <a:rPr lang="en-US" sz="1100" dirty="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  <a:r>
                <a:rPr lang="en-US" sz="1100" dirty="0" smtClean="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/11</a:t>
              </a:r>
              <a:endPara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22" name="Text Box 2"/>
            <p:cNvSpPr txBox="1"/>
            <p:nvPr/>
          </p:nvSpPr>
          <p:spPr>
            <a:xfrm>
              <a:off x="2292334" y="9880"/>
              <a:ext cx="897433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Randomize!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23" name="Text Box 2"/>
            <p:cNvSpPr txBox="1"/>
            <p:nvPr/>
          </p:nvSpPr>
          <p:spPr>
            <a:xfrm>
              <a:off x="0" y="2945765"/>
              <a:ext cx="588010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Repeat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24" name="Text Box 2"/>
            <p:cNvSpPr txBox="1"/>
            <p:nvPr/>
          </p:nvSpPr>
          <p:spPr>
            <a:xfrm>
              <a:off x="588010" y="2945765"/>
              <a:ext cx="588010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Reveal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pic>
          <p:nvPicPr>
            <p:cNvPr id="126" name="Picture 125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3394" y="2042338"/>
              <a:ext cx="834113" cy="711047"/>
            </a:xfrm>
            <a:prstGeom prst="rect">
              <a:avLst/>
            </a:prstGeom>
          </p:spPr>
        </p:pic>
      </p:grpSp>
      <p:pic>
        <p:nvPicPr>
          <p:cNvPr id="128" name="Picture 12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546483" y="10061950"/>
            <a:ext cx="1140732" cy="878527"/>
          </a:xfrm>
          <a:prstGeom prst="rect">
            <a:avLst/>
          </a:prstGeom>
        </p:spPr>
      </p:pic>
      <p:grpSp>
        <p:nvGrpSpPr>
          <p:cNvPr id="129" name="Canvas 29"/>
          <p:cNvGrpSpPr/>
          <p:nvPr/>
        </p:nvGrpSpPr>
        <p:grpSpPr>
          <a:xfrm>
            <a:off x="387728" y="9181414"/>
            <a:ext cx="5486400" cy="3200400"/>
            <a:chOff x="0" y="0"/>
            <a:chExt cx="5486400" cy="3200400"/>
          </a:xfrm>
        </p:grpSpPr>
        <p:sp>
          <p:nvSpPr>
            <p:cNvPr id="130" name="Rectangle 129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sp>
        <p:sp>
          <p:nvSpPr>
            <p:cNvPr id="131" name="Text Box 19"/>
            <p:cNvSpPr txBox="1"/>
            <p:nvPr/>
          </p:nvSpPr>
          <p:spPr>
            <a:xfrm>
              <a:off x="4990215" y="0"/>
              <a:ext cx="496185" cy="255182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(+) </a:t>
              </a:r>
            </a:p>
          </p:txBody>
        </p:sp>
        <p:sp>
          <p:nvSpPr>
            <p:cNvPr id="132" name="Text Box 2"/>
            <p:cNvSpPr txBox="1"/>
            <p:nvPr/>
          </p:nvSpPr>
          <p:spPr>
            <a:xfrm>
              <a:off x="4898065" y="2945765"/>
              <a:ext cx="588335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Clear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33" name="Text Box 2"/>
            <p:cNvSpPr txBox="1"/>
            <p:nvPr/>
          </p:nvSpPr>
          <p:spPr>
            <a:xfrm>
              <a:off x="4310055" y="2945765"/>
              <a:ext cx="588010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Load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34" name="Text Box 2"/>
            <p:cNvSpPr txBox="1"/>
            <p:nvPr/>
          </p:nvSpPr>
          <p:spPr>
            <a:xfrm>
              <a:off x="3722045" y="2945765"/>
              <a:ext cx="588010" cy="250338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Save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35" name="Text Box 2"/>
            <p:cNvSpPr txBox="1"/>
            <p:nvPr/>
          </p:nvSpPr>
          <p:spPr>
            <a:xfrm>
              <a:off x="0" y="0"/>
              <a:ext cx="1169035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Create Card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36" name="Text Box 2"/>
            <p:cNvSpPr txBox="1"/>
            <p:nvPr/>
          </p:nvSpPr>
          <p:spPr>
            <a:xfrm>
              <a:off x="4990214" y="255182"/>
              <a:ext cx="496186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(-) 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37" name="Text Box 2"/>
            <p:cNvSpPr txBox="1"/>
            <p:nvPr/>
          </p:nvSpPr>
          <p:spPr>
            <a:xfrm>
              <a:off x="4990214" y="509817"/>
              <a:ext cx="496186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 </a:t>
              </a:r>
              <a:r>
                <a:rPr lang="en-US" sz="1100" dirty="0"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  <a:r>
                <a:rPr lang="en-US" sz="1100" dirty="0" smtClean="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/11</a:t>
              </a:r>
              <a:endPara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38" name="Text Box 2"/>
            <p:cNvSpPr txBox="1"/>
            <p:nvPr/>
          </p:nvSpPr>
          <p:spPr>
            <a:xfrm>
              <a:off x="2292334" y="9880"/>
              <a:ext cx="897433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Randomize!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39" name="Text Box 2"/>
            <p:cNvSpPr txBox="1"/>
            <p:nvPr/>
          </p:nvSpPr>
          <p:spPr>
            <a:xfrm>
              <a:off x="0" y="2945765"/>
              <a:ext cx="588010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Repeat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40" name="Text Box 2"/>
            <p:cNvSpPr txBox="1"/>
            <p:nvPr/>
          </p:nvSpPr>
          <p:spPr>
            <a:xfrm>
              <a:off x="588010" y="2945765"/>
              <a:ext cx="588010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Reveal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pic>
          <p:nvPicPr>
            <p:cNvPr id="141" name="Picture 140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3394" y="2042338"/>
              <a:ext cx="834113" cy="711047"/>
            </a:xfrm>
            <a:prstGeom prst="rect">
              <a:avLst/>
            </a:prstGeom>
          </p:spPr>
        </p:pic>
      </p:grpSp>
      <p:pic>
        <p:nvPicPr>
          <p:cNvPr id="142" name="Picture 14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638513" y="10072488"/>
            <a:ext cx="1140732" cy="87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2527" y="2069836"/>
            <a:ext cx="318825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1) User has pressed + button, sound from new card has played once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327" y="3175002"/>
            <a:ext cx="5423874" cy="31604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3502" y="2475241"/>
            <a:ext cx="518439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  <a:r>
              <a:rPr lang="en-US" sz="2000" dirty="0" smtClean="0"/>
              <a:t>) User clicks Introduce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2613479" y="1968944"/>
            <a:ext cx="575145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  <a:r>
              <a:rPr lang="en-US" sz="2000" dirty="0" smtClean="0"/>
              <a:t>) The most recently added card is highlighted, sound is played 3 times. Will work even after Randomize is pressed.</a:t>
            </a:r>
            <a:endParaRPr lang="en-US" sz="2000" dirty="0"/>
          </a:p>
        </p:txBody>
      </p:sp>
      <p:grpSp>
        <p:nvGrpSpPr>
          <p:cNvPr id="10" name="Canvas 29"/>
          <p:cNvGrpSpPr/>
          <p:nvPr/>
        </p:nvGrpSpPr>
        <p:grpSpPr>
          <a:xfrm>
            <a:off x="12746007" y="3106349"/>
            <a:ext cx="5486400" cy="3200400"/>
            <a:chOff x="0" y="0"/>
            <a:chExt cx="5486400" cy="32004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sp>
        <p:sp>
          <p:nvSpPr>
            <p:cNvPr id="12" name="Text Box 19"/>
            <p:cNvSpPr txBox="1"/>
            <p:nvPr/>
          </p:nvSpPr>
          <p:spPr>
            <a:xfrm>
              <a:off x="4990215" y="0"/>
              <a:ext cx="496185" cy="255182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rgbClr val="0070C0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(+) </a:t>
              </a:r>
            </a:p>
          </p:txBody>
        </p:sp>
        <p:sp>
          <p:nvSpPr>
            <p:cNvPr id="13" name="Text Box 2"/>
            <p:cNvSpPr txBox="1"/>
            <p:nvPr/>
          </p:nvSpPr>
          <p:spPr>
            <a:xfrm>
              <a:off x="4898065" y="2945765"/>
              <a:ext cx="588335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rgbClr val="0070C0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Clear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4" name="Text Box 2"/>
            <p:cNvSpPr txBox="1"/>
            <p:nvPr/>
          </p:nvSpPr>
          <p:spPr>
            <a:xfrm>
              <a:off x="4310055" y="2945765"/>
              <a:ext cx="588010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rgbClr val="0070C0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Load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5" name="Text Box 2"/>
            <p:cNvSpPr txBox="1"/>
            <p:nvPr/>
          </p:nvSpPr>
          <p:spPr>
            <a:xfrm>
              <a:off x="3722045" y="2945765"/>
              <a:ext cx="588010" cy="250338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rgbClr val="0070C0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Save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6" name="Text Box 2"/>
            <p:cNvSpPr txBox="1"/>
            <p:nvPr/>
          </p:nvSpPr>
          <p:spPr>
            <a:xfrm>
              <a:off x="0" y="0"/>
              <a:ext cx="1169035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rgbClr val="0070C0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Create Card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7" name="Text Box 2"/>
            <p:cNvSpPr txBox="1"/>
            <p:nvPr/>
          </p:nvSpPr>
          <p:spPr>
            <a:xfrm>
              <a:off x="4990214" y="255182"/>
              <a:ext cx="496186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rgbClr val="0070C0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(-) 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" name="Text Box 2"/>
            <p:cNvSpPr txBox="1"/>
            <p:nvPr/>
          </p:nvSpPr>
          <p:spPr>
            <a:xfrm>
              <a:off x="4990214" y="509817"/>
              <a:ext cx="496186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rgbClr val="0070C0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 11/11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9" name="Text Box 2"/>
            <p:cNvSpPr txBox="1"/>
            <p:nvPr/>
          </p:nvSpPr>
          <p:spPr>
            <a:xfrm>
              <a:off x="2292334" y="9880"/>
              <a:ext cx="897433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rgbClr val="0070C0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Randomize!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0" name="Text Box 2"/>
            <p:cNvSpPr txBox="1"/>
            <p:nvPr/>
          </p:nvSpPr>
          <p:spPr>
            <a:xfrm>
              <a:off x="0" y="2945765"/>
              <a:ext cx="588010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rgbClr val="0070C0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Repeat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1" name="Text Box 2"/>
            <p:cNvSpPr txBox="1"/>
            <p:nvPr/>
          </p:nvSpPr>
          <p:spPr>
            <a:xfrm>
              <a:off x="588010" y="2945765"/>
              <a:ext cx="588010" cy="2546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rgbClr val="0070C0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Reveal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pic>
          <p:nvPicPr>
            <p:cNvPr id="22" name="Picture 21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2152" y="1548148"/>
              <a:ext cx="1060465" cy="869079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pic>
          <p:nvPicPr>
            <p:cNvPr id="23" name="Picture 22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7414" y="485346"/>
              <a:ext cx="949842" cy="911063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pic>
          <p:nvPicPr>
            <p:cNvPr id="24" name="Picture 23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504" y="509817"/>
              <a:ext cx="1140732" cy="87852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pic>
          <p:nvPicPr>
            <p:cNvPr id="25" name="Picture 24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93394" y="2042338"/>
              <a:ext cx="834113" cy="71104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pic>
          <p:nvPicPr>
            <p:cNvPr id="26" name="Picture 25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69845" y="534915"/>
              <a:ext cx="927727" cy="790849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pic>
          <p:nvPicPr>
            <p:cNvPr id="27" name="Picture 26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10055" y="1205409"/>
              <a:ext cx="782959" cy="667441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pic>
          <p:nvPicPr>
            <p:cNvPr id="28" name="Picture 27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51383" y="537001"/>
              <a:ext cx="717343" cy="75540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pic>
          <p:nvPicPr>
            <p:cNvPr id="29" name="Picture 28"/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5440" y="2042338"/>
              <a:ext cx="808074" cy="634905"/>
            </a:xfrm>
            <a:prstGeom prst="rect">
              <a:avLst/>
            </a:prstGeom>
            <a:ln w="190500" cap="sq">
              <a:solidFill>
                <a:srgbClr val="0070C0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pic>
          <p:nvPicPr>
            <p:cNvPr id="30" name="Picture 29"/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136902" y="1877338"/>
              <a:ext cx="812327" cy="647493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pic>
          <p:nvPicPr>
            <p:cNvPr id="31" name="Picture 30"/>
            <p:cNvPicPr>
              <a:picLocks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165171" y="2282454"/>
              <a:ext cx="654966" cy="575711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pic>
          <p:nvPicPr>
            <p:cNvPr id="32" name="Picture 31"/>
            <p:cNvPicPr>
              <a:picLocks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136701" y="2103066"/>
              <a:ext cx="873937" cy="74857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</p:grpSp>
      <p:sp>
        <p:nvSpPr>
          <p:cNvPr id="51" name="Text Box 2"/>
          <p:cNvSpPr txBox="1"/>
          <p:nvPr/>
        </p:nvSpPr>
        <p:spPr>
          <a:xfrm>
            <a:off x="9365698" y="3175002"/>
            <a:ext cx="915273" cy="25463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Introduce</a:t>
            </a:r>
            <a:endParaRPr lang="en-US" sz="12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59543" y="798286"/>
            <a:ext cx="7149971" cy="624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Interaction with Introduce button</a:t>
            </a:r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77" y="3237932"/>
            <a:ext cx="5423874" cy="3160476"/>
          </a:xfrm>
          <a:prstGeom prst="rect">
            <a:avLst/>
          </a:prstGeom>
        </p:spPr>
      </p:pic>
      <p:sp>
        <p:nvSpPr>
          <p:cNvPr id="53" name="Down Arrow 52"/>
          <p:cNvSpPr/>
          <p:nvPr/>
        </p:nvSpPr>
        <p:spPr>
          <a:xfrm rot="7666208">
            <a:off x="5387212" y="3338233"/>
            <a:ext cx="402434" cy="332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7666208">
            <a:off x="10002107" y="3244210"/>
            <a:ext cx="402434" cy="332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 Box 2"/>
          <p:cNvSpPr txBox="1"/>
          <p:nvPr/>
        </p:nvSpPr>
        <p:spPr>
          <a:xfrm>
            <a:off x="3373454" y="3240332"/>
            <a:ext cx="915273" cy="25463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Introduce</a:t>
            </a:r>
            <a:endParaRPr lang="en-US" sz="120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376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616</Words>
  <Application>Microsoft Office PowerPoint</Application>
  <PresentationFormat>Custom</PresentationFormat>
  <Paragraphs>231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SimSun</vt:lpstr>
      <vt:lpstr>Arial</vt:lpstr>
      <vt:lpstr>Calibri</vt:lpstr>
      <vt:lpstr>Calibri Light</vt:lpstr>
      <vt:lpstr>Cambria Math</vt:lpstr>
      <vt:lpstr>Segoe UI Symbol</vt:lpstr>
      <vt:lpstr>Times New Roman</vt:lpstr>
      <vt:lpstr>Office Theme</vt:lpstr>
      <vt:lpstr>PowerPoint Presentation</vt:lpstr>
      <vt:lpstr>Database table Design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GC</dc:creator>
  <cp:lastModifiedBy>GC</cp:lastModifiedBy>
  <cp:revision>16</cp:revision>
  <dcterms:created xsi:type="dcterms:W3CDTF">2023-02-04T19:23:42Z</dcterms:created>
  <dcterms:modified xsi:type="dcterms:W3CDTF">2023-02-04T20:38:54Z</dcterms:modified>
</cp:coreProperties>
</file>