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89" d="100"/>
          <a:sy n="89" d="100"/>
        </p:scale>
        <p:origin x="76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E963-A744-E80A-D369-502E2F705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63568-EF18-534E-ACE4-794B8500D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BB95-A78E-6077-9BB1-CD0200F5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F783-BC7C-5049-BA1E-8F033BE5A051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53E8B-B982-5768-9A71-A51C452E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23C2D-399F-6B82-119F-70796FF9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D7B-B377-DF43-AAB4-0DE64D43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5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85A2-91FF-BA1C-75CB-40370F87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6CCA0-CFAC-5ACE-FCDF-7D5A6C9C3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C69E0-2F48-8DB2-E6CB-47F73D48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F783-BC7C-5049-BA1E-8F033BE5A051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079E8-A9AA-0077-E576-A6D2957C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ACE08-AE9D-52BF-023C-615E415D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D7B-B377-DF43-AAB4-0DE64D43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E012C-5DAF-6D26-9F7A-37199C547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8D424-0BF6-D0B3-04E0-F2EA3C014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C5BD6-0BC3-17F2-7EB6-4722C64A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F783-BC7C-5049-BA1E-8F033BE5A051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7AA99-FD5D-CD9A-C8B0-7E87A85E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D3094-E1F0-F891-E051-2AA74BEB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D7B-B377-DF43-AAB4-0DE64D43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E9D2-10A7-8866-349C-EA974B3C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3D63-3B34-ED44-BA80-49FC5C4EF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432AF-9520-655E-F887-8E78ACCE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F783-BC7C-5049-BA1E-8F033BE5A051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A3D99-9A38-E765-3D4F-501296CA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8A866-D77C-E698-D42E-6EC12276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D7B-B377-DF43-AAB4-0DE64D43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9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AACC-EDC8-A19F-B07E-96B8F0CC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29BA3-6A2C-C458-E881-6FCD5DF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6F322-A691-F054-07E0-8CE88884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F783-BC7C-5049-BA1E-8F033BE5A051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F8B4-599B-1CC1-2C8A-EFE3F24C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BCA43-FE2A-AF28-79A7-758FD3B9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D7B-B377-DF43-AAB4-0DE64D43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2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0BBA-4AD9-5AB5-5067-3FDE02E6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2A8C-6C41-FCA5-5746-5E0E7F107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50DDF-185B-42F0-D060-AF3A523BF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5BCD8-93E2-3887-A41B-2B8B0015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F783-BC7C-5049-BA1E-8F033BE5A051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DDA39-B37B-AD06-336D-B7A22A26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A782-82DE-7FD9-950B-8128FC7C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D7B-B377-DF43-AAB4-0DE64D43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8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BB00-2D9A-702F-CAFD-DD94003B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4CF14-5A4C-103B-754A-EC71F80F3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7887E-0120-C9CF-3CE6-36F70FD92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4EE5F-F0BB-2B0A-579D-B917EA352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DA549-3EB3-EA85-DC07-70637E626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28144-3263-9F28-2F9B-BBDF6DD2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F783-BC7C-5049-BA1E-8F033BE5A051}" type="datetimeFigureOut">
              <a:rPr lang="en-US" smtClean="0"/>
              <a:t>7/23/24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69676-05FF-3CD5-5772-4DD6927D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D2262-7D05-396F-A100-E4F0E459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D7B-B377-DF43-AAB4-0DE64D43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BFD0-A5A3-9897-4E69-01DF9F1A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12B00-0874-2819-0374-F1A234B3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F783-BC7C-5049-BA1E-8F033BE5A051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2C19F-1A26-21E3-86F3-50EDF3EB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937DD-CA44-195E-E14D-D8B9E409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D7B-B377-DF43-AAB4-0DE64D43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3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D8FED-69E7-5162-0E4F-533B1FBC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F783-BC7C-5049-BA1E-8F033BE5A051}" type="datetimeFigureOut">
              <a:rPr lang="en-US" smtClean="0"/>
              <a:t>7/23/24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47FDC-7329-35F5-EE91-23C434CD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E4E00-72B6-E5A2-9090-04052C7F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D7B-B377-DF43-AAB4-0DE64D43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2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832D-484A-9044-F90C-1DFA48F6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40A2-79E7-6953-2CC8-81B33D787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91BA0-663D-44B2-4DB8-3E7DE2063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BEEB1-7CA1-9227-03C5-ADB44C60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F783-BC7C-5049-BA1E-8F033BE5A051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3C0BB-D3BB-9A2D-4242-44BAEE35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71FD4-87BE-838A-1DC3-4CFF1EFA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D7B-B377-DF43-AAB4-0DE64D43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1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6164-B477-8F2C-A967-61F7D6A4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702D7-CBB7-99F2-4366-1402F0356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59A7A-790B-E5A0-16EB-E1D25BAE4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B1DD5-4CC8-E529-FD80-34BE60E7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F783-BC7C-5049-BA1E-8F033BE5A051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62733-DFA9-3B9B-0C0F-0507FC10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077F4-1A34-E22E-4FA6-952B4239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D7B-B377-DF43-AAB4-0DE64D43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DB7AC-0850-2B5A-A921-A80D711A8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E35E2-6B66-1310-A943-02F76294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0AA-1F3E-937A-AE07-21FC86F5B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F783-BC7C-5049-BA1E-8F033BE5A051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C65DD-861B-DE96-CDE8-ED24A761D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C1FAC-5B9C-56D0-BEA2-CC686A5A1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BED7B-B377-DF43-AAB4-0DE64D43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3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176D-5391-E3B6-8DC7-5ACA10238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6C8CB-3EF1-78B4-5D3F-87F6A40BB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D9A8731-9A2D-52AE-6FB5-4C4FCCED998D}"/>
              </a:ext>
            </a:extLst>
          </p:cNvPr>
          <p:cNvGrpSpPr/>
          <p:nvPr/>
        </p:nvGrpSpPr>
        <p:grpSpPr>
          <a:xfrm>
            <a:off x="3732666" y="1034231"/>
            <a:ext cx="2448040" cy="4021245"/>
            <a:chOff x="3732666" y="1034231"/>
            <a:chExt cx="2448040" cy="40212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FCE01EA-3A6E-3B8E-5FC0-BA089DDD74A1}"/>
                </a:ext>
              </a:extLst>
            </p:cNvPr>
            <p:cNvSpPr/>
            <p:nvPr/>
          </p:nvSpPr>
          <p:spPr>
            <a:xfrm>
              <a:off x="4656083" y="2112580"/>
              <a:ext cx="798786" cy="79878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42891B4-5BD1-0EEA-5660-E34244FB31E0}"/>
                </a:ext>
              </a:extLst>
            </p:cNvPr>
            <p:cNvCxnSpPr>
              <a:stCxn id="4" idx="4"/>
            </p:cNvCxnSpPr>
            <p:nvPr/>
          </p:nvCxnSpPr>
          <p:spPr>
            <a:xfrm>
              <a:off x="5055476" y="2911366"/>
              <a:ext cx="0" cy="11876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F973AAB-E016-7AE8-B8AB-02B269C05D1E}"/>
                </a:ext>
              </a:extLst>
            </p:cNvPr>
            <p:cNvCxnSpPr>
              <a:cxnSpLocks/>
            </p:cNvCxnSpPr>
            <p:nvPr/>
          </p:nvCxnSpPr>
          <p:spPr>
            <a:xfrm>
              <a:off x="5055476" y="4099034"/>
              <a:ext cx="504496" cy="9564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60FE6C-CFCE-9093-53C6-08D17E57B6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0981" y="4099034"/>
              <a:ext cx="504494" cy="9564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8FFDAB7-11BE-83BC-413F-A1A124C3F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5475" y="2758966"/>
              <a:ext cx="925195" cy="8224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0D7510B-FA3F-9963-EDB3-9EA4E1E25CEA}"/>
                </a:ext>
              </a:extLst>
            </p:cNvPr>
            <p:cNvCxnSpPr>
              <a:cxnSpLocks/>
            </p:cNvCxnSpPr>
            <p:nvPr/>
          </p:nvCxnSpPr>
          <p:spPr>
            <a:xfrm>
              <a:off x="4226011" y="3170183"/>
              <a:ext cx="829463" cy="4112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ross 25">
              <a:extLst>
                <a:ext uri="{FF2B5EF4-FFF2-40B4-BE49-F238E27FC236}">
                  <a16:creationId xmlns:a16="http://schemas.microsoft.com/office/drawing/2014/main" id="{A4FBD21A-9A53-24AA-EF6C-420BC3D06239}"/>
                </a:ext>
              </a:extLst>
            </p:cNvPr>
            <p:cNvSpPr/>
            <p:nvPr/>
          </p:nvSpPr>
          <p:spPr>
            <a:xfrm flipH="1">
              <a:off x="5780635" y="2357415"/>
              <a:ext cx="400071" cy="400071"/>
            </a:xfrm>
            <a:prstGeom prst="plus">
              <a:avLst>
                <a:gd name="adj" fmla="val 38475"/>
              </a:avLst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E525336-08BD-82FC-91EC-CF88C822A4C9}"/>
                </a:ext>
              </a:extLst>
            </p:cNvPr>
            <p:cNvSpPr/>
            <p:nvPr/>
          </p:nvSpPr>
          <p:spPr>
            <a:xfrm flipH="1">
              <a:off x="5932445" y="1034231"/>
              <a:ext cx="95172" cy="1327992"/>
            </a:xfrm>
            <a:prstGeom prst="triangl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234C616-61F9-0512-E505-06347B31FB47}"/>
                </a:ext>
              </a:extLst>
            </p:cNvPr>
            <p:cNvSpPr/>
            <p:nvPr/>
          </p:nvSpPr>
          <p:spPr>
            <a:xfrm>
              <a:off x="3732666" y="2493171"/>
              <a:ext cx="676561" cy="691300"/>
            </a:xfrm>
            <a:custGeom>
              <a:avLst/>
              <a:gdLst>
                <a:gd name="connsiteX0" fmla="*/ 271738 w 872319"/>
                <a:gd name="connsiteY0" fmla="*/ 0 h 891323"/>
                <a:gd name="connsiteX1" fmla="*/ 271738 w 872319"/>
                <a:gd name="connsiteY1" fmla="*/ 200025 h 891323"/>
                <a:gd name="connsiteX2" fmla="*/ 171726 w 872319"/>
                <a:gd name="connsiteY2" fmla="*/ 371475 h 891323"/>
                <a:gd name="connsiteX3" fmla="*/ 276 w 872319"/>
                <a:gd name="connsiteY3" fmla="*/ 657225 h 891323"/>
                <a:gd name="connsiteX4" fmla="*/ 214588 w 872319"/>
                <a:gd name="connsiteY4" fmla="*/ 871537 h 891323"/>
                <a:gd name="connsiteX5" fmla="*/ 700363 w 872319"/>
                <a:gd name="connsiteY5" fmla="*/ 842962 h 891323"/>
                <a:gd name="connsiteX6" fmla="*/ 871813 w 872319"/>
                <a:gd name="connsiteY6" fmla="*/ 528637 h 891323"/>
                <a:gd name="connsiteX7" fmla="*/ 657501 w 872319"/>
                <a:gd name="connsiteY7" fmla="*/ 257175 h 891323"/>
                <a:gd name="connsiteX8" fmla="*/ 400326 w 872319"/>
                <a:gd name="connsiteY8" fmla="*/ 185737 h 891323"/>
                <a:gd name="connsiteX9" fmla="*/ 400326 w 872319"/>
                <a:gd name="connsiteY9" fmla="*/ 42862 h 89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2319" h="891323">
                  <a:moveTo>
                    <a:pt x="271738" y="0"/>
                  </a:moveTo>
                  <a:cubicBezTo>
                    <a:pt x="280072" y="69056"/>
                    <a:pt x="288407" y="138113"/>
                    <a:pt x="271738" y="200025"/>
                  </a:cubicBezTo>
                  <a:cubicBezTo>
                    <a:pt x="255069" y="261937"/>
                    <a:pt x="216970" y="295275"/>
                    <a:pt x="171726" y="371475"/>
                  </a:cubicBezTo>
                  <a:cubicBezTo>
                    <a:pt x="126482" y="447675"/>
                    <a:pt x="-6868" y="573881"/>
                    <a:pt x="276" y="657225"/>
                  </a:cubicBezTo>
                  <a:cubicBezTo>
                    <a:pt x="7420" y="740569"/>
                    <a:pt x="97907" y="840581"/>
                    <a:pt x="214588" y="871537"/>
                  </a:cubicBezTo>
                  <a:cubicBezTo>
                    <a:pt x="331269" y="902493"/>
                    <a:pt x="590825" y="900112"/>
                    <a:pt x="700363" y="842962"/>
                  </a:cubicBezTo>
                  <a:cubicBezTo>
                    <a:pt x="809901" y="785812"/>
                    <a:pt x="878957" y="626268"/>
                    <a:pt x="871813" y="528637"/>
                  </a:cubicBezTo>
                  <a:cubicBezTo>
                    <a:pt x="864669" y="431006"/>
                    <a:pt x="736082" y="314325"/>
                    <a:pt x="657501" y="257175"/>
                  </a:cubicBezTo>
                  <a:cubicBezTo>
                    <a:pt x="578920" y="200025"/>
                    <a:pt x="443188" y="221456"/>
                    <a:pt x="400326" y="185737"/>
                  </a:cubicBezTo>
                  <a:cubicBezTo>
                    <a:pt x="357464" y="150018"/>
                    <a:pt x="378895" y="96440"/>
                    <a:pt x="400326" y="4286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A546CA38-CAF2-8E23-8988-1FC99372C06D}"/>
              </a:ext>
            </a:extLst>
          </p:cNvPr>
          <p:cNvSpPr/>
          <p:nvPr/>
        </p:nvSpPr>
        <p:spPr>
          <a:xfrm>
            <a:off x="3826280" y="2920922"/>
            <a:ext cx="400071" cy="234973"/>
          </a:xfrm>
          <a:custGeom>
            <a:avLst/>
            <a:gdLst>
              <a:gd name="connsiteX0" fmla="*/ 42944 w 274461"/>
              <a:gd name="connsiteY0" fmla="*/ 171450 h 192088"/>
              <a:gd name="connsiteX1" fmla="*/ 242969 w 274461"/>
              <a:gd name="connsiteY1" fmla="*/ 185738 h 192088"/>
              <a:gd name="connsiteX2" fmla="*/ 142956 w 274461"/>
              <a:gd name="connsiteY2" fmla="*/ 185738 h 192088"/>
              <a:gd name="connsiteX3" fmla="*/ 271544 w 274461"/>
              <a:gd name="connsiteY3" fmla="*/ 185738 h 192088"/>
              <a:gd name="connsiteX4" fmla="*/ 28656 w 274461"/>
              <a:gd name="connsiteY4" fmla="*/ 100013 h 192088"/>
              <a:gd name="connsiteX5" fmla="*/ 228681 w 274461"/>
              <a:gd name="connsiteY5" fmla="*/ 100013 h 192088"/>
              <a:gd name="connsiteX6" fmla="*/ 81 w 274461"/>
              <a:gd name="connsiteY6" fmla="*/ 42863 h 192088"/>
              <a:gd name="connsiteX7" fmla="*/ 200106 w 274461"/>
              <a:gd name="connsiteY7" fmla="*/ 42863 h 192088"/>
              <a:gd name="connsiteX8" fmla="*/ 271544 w 274461"/>
              <a:gd name="connsiteY8" fmla="*/ 42863 h 192088"/>
              <a:gd name="connsiteX9" fmla="*/ 114381 w 274461"/>
              <a:gd name="connsiteY9" fmla="*/ 0 h 1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461" h="192088">
                <a:moveTo>
                  <a:pt x="42944" y="171450"/>
                </a:moveTo>
                <a:lnTo>
                  <a:pt x="242969" y="185738"/>
                </a:lnTo>
                <a:cubicBezTo>
                  <a:pt x="259638" y="188119"/>
                  <a:pt x="142956" y="185738"/>
                  <a:pt x="142956" y="185738"/>
                </a:cubicBezTo>
                <a:cubicBezTo>
                  <a:pt x="147718" y="185738"/>
                  <a:pt x="290594" y="200026"/>
                  <a:pt x="271544" y="185738"/>
                </a:cubicBezTo>
                <a:cubicBezTo>
                  <a:pt x="252494" y="171451"/>
                  <a:pt x="35800" y="114300"/>
                  <a:pt x="28656" y="100013"/>
                </a:cubicBezTo>
                <a:cubicBezTo>
                  <a:pt x="21512" y="85725"/>
                  <a:pt x="233444" y="109538"/>
                  <a:pt x="228681" y="100013"/>
                </a:cubicBezTo>
                <a:cubicBezTo>
                  <a:pt x="223918" y="90488"/>
                  <a:pt x="4844" y="52388"/>
                  <a:pt x="81" y="42863"/>
                </a:cubicBezTo>
                <a:cubicBezTo>
                  <a:pt x="-4682" y="33338"/>
                  <a:pt x="200106" y="42863"/>
                  <a:pt x="200106" y="42863"/>
                </a:cubicBezTo>
                <a:cubicBezTo>
                  <a:pt x="245350" y="42863"/>
                  <a:pt x="285832" y="50007"/>
                  <a:pt x="271544" y="42863"/>
                </a:cubicBezTo>
                <a:cubicBezTo>
                  <a:pt x="257257" y="35719"/>
                  <a:pt x="185819" y="17859"/>
                  <a:pt x="114381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4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Roberts, Gregory D. (Greg)</dc:creator>
  <cp:lastModifiedBy>Roberts, Gregory D. (Greg)</cp:lastModifiedBy>
  <cp:revision>4</cp:revision>
  <dcterms:created xsi:type="dcterms:W3CDTF">2024-07-23T17:46:31Z</dcterms:created>
  <dcterms:modified xsi:type="dcterms:W3CDTF">2024-07-23T18:42:16Z</dcterms:modified>
</cp:coreProperties>
</file>