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545" r:id="rId2"/>
    <p:sldId id="540" r:id="rId3"/>
    <p:sldId id="542" r:id="rId4"/>
    <p:sldId id="543" r:id="rId5"/>
    <p:sldId id="54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86"/>
    <p:restoredTop sz="94565"/>
  </p:normalViewPr>
  <p:slideViewPr>
    <p:cSldViewPr snapToGrid="0" snapToObjects="1">
      <p:cViewPr>
        <p:scale>
          <a:sx n="70" d="100"/>
          <a:sy n="70" d="100"/>
        </p:scale>
        <p:origin x="8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6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16" y="640080"/>
            <a:ext cx="7626096" cy="5719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0928" y="3084367"/>
            <a:ext cx="190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Mean: 25.4</a:t>
            </a:r>
          </a:p>
          <a:p>
            <a:r>
              <a:rPr lang="en-US" sz="2400" dirty="0" smtClean="0"/>
              <a:t>Median: 26</a:t>
            </a:r>
          </a:p>
        </p:txBody>
      </p:sp>
    </p:spTree>
    <p:extLst>
      <p:ext uri="{BB962C8B-B14F-4D97-AF65-F5344CB8AC3E}">
        <p14:creationId xmlns:p14="http://schemas.microsoft.com/office/powerpoint/2010/main" val="3893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80" y="862584"/>
            <a:ext cx="6957568" cy="52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192" y="982980"/>
            <a:ext cx="6630416" cy="49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584" y="822960"/>
            <a:ext cx="699008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16120</TotalTime>
  <Words>9</Words>
  <Application>Microsoft Macintosh PowerPoint</Application>
  <PresentationFormat>Widescreen</PresentationFormat>
  <Paragraphs>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Course feedback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448</cp:revision>
  <cp:lastPrinted>2017-09-12T18:41:39Z</cp:lastPrinted>
  <dcterms:created xsi:type="dcterms:W3CDTF">2017-08-18T18:18:42Z</dcterms:created>
  <dcterms:modified xsi:type="dcterms:W3CDTF">2017-10-13T22:22:44Z</dcterms:modified>
</cp:coreProperties>
</file>