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Admin\Downloads\How we made our sensor\How we made our sensor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258104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\Downloads\How we made our sensor\How we made our sensor-page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27" y="1"/>
            <a:ext cx="4851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How we made our sensor\How we made our sensor-page-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343401" cy="614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ownloads\How we made our sensor\How we made our sensor-page-0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057400"/>
            <a:ext cx="4800600" cy="67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How we made our sensor\How we made our sensor-page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685800"/>
            <a:ext cx="8229600" cy="1163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How we made our sensor\How we made our sensor-page-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1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ownloads\How we made our sensor\How we made our sensor-page-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1037"/>
            <a:ext cx="4693919" cy="66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How we made our sensor\How we made our sensor-page-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37"/>
            <a:ext cx="4581504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Downloads\How we made our sensor\How we made our sensor-page-0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0"/>
            <a:ext cx="4819650" cy="681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\Downloads\How we made our sensor\How we made our sensor-page-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-125145"/>
            <a:ext cx="4953000" cy="70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\Downloads\How we made our sensor\How we made our sensor-page-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52400"/>
            <a:ext cx="4338955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86300"/>
            <a:ext cx="7467600" cy="2171700"/>
          </a:xfrm>
        </p:spPr>
        <p:txBody>
          <a:bodyPr/>
          <a:lstStyle/>
          <a:p>
            <a:pPr algn="r"/>
            <a:r>
              <a:rPr lang="en-GB" dirty="0" err="1" smtClean="0"/>
              <a:t>Bobu</a:t>
            </a:r>
            <a:r>
              <a:rPr lang="en-GB" dirty="0" smtClean="0"/>
              <a:t> </a:t>
            </a:r>
            <a:r>
              <a:rPr lang="en-GB" dirty="0" err="1" smtClean="0"/>
              <a:t>Drago</a:t>
            </a:r>
            <a:r>
              <a:rPr lang="ro-RO" dirty="0" smtClean="0"/>
              <a:t>ș</a:t>
            </a:r>
          </a:p>
          <a:p>
            <a:pPr algn="r"/>
            <a:r>
              <a:rPr lang="ro-RO" dirty="0" smtClean="0"/>
              <a:t>Ențuc Maria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6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7</cp:revision>
  <dcterms:created xsi:type="dcterms:W3CDTF">2006-08-16T00:00:00Z</dcterms:created>
  <dcterms:modified xsi:type="dcterms:W3CDTF">2019-10-21T21:41:26Z</dcterms:modified>
</cp:coreProperties>
</file>