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</p:sldIdLst>
  <p:sldSz cx="9144000" cy="5143500" type="screen16x9"/>
  <p:notesSz cx="6858000" cy="9144000"/>
  <p:embeddedFontLs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2c3cbc6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2c3cbc6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2c3cbc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2c3cbc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2c3cbc6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2c3cbc6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2c3cbc6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2c3cbc6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2c3cbc6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2c3cbc6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2c3cbc6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2c3cbc6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2c3cbc6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2c3cbc6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2c3cb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2c3cb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2c3cbc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2c3cbc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2c3cbc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2c3cbc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58ca5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58ca52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Să trecem în revistă obiectivele legate anume de acest subiect al acestei lecții.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2c3cbc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2c3cbc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2c3cbc6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2c3cbc6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2c3cbc6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2c3cbc6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2c3cbc6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f2c3cbc6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2c3cbc6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2c3cbc6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2c3cbc6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2c3cbc6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f2c3cbc6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f2c3cbc6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2c3cbc6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f2c3cbc6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f2c3cbc6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f2c3cbc6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f2c3cbc6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f2c3cbc6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2c3cbc6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2c3cbc6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f2c3cbc6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f2c3cbc6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2c3cbc6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f2c3cbc6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2c3cbc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2c3cbc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2c3cbc6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2c3cbc6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2c3cbc6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2c3cbc62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2c3cbc6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2c3cbc6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2c3cbc6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2c3cbc6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72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c3cbc6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2c3cbc6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1</a:t>
            </a:r>
            <a:r>
              <a:rPr lang="en-US"/>
              <a:t>2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overloading </a:t>
            </a:r>
            <a:r>
              <a:rPr lang="ro" sz="1400"/>
              <a:t>(ambiguity)</a:t>
            </a:r>
            <a:endParaRPr sz="14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// Given class called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SumCalculator</a:t>
            </a: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int add(int a, int b)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	//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double add(int a, int b)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    	//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→ SumCalculator object = new SumCalculator();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object.add(5,5); //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which of 2 methods should be called?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overloaded constructors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Types of constructors</a:t>
            </a:r>
            <a:endParaRPr sz="14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There are two types of constructors in java: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Default constructor (no-arg constructor)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Parameterized constructor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Default constructor</a:t>
            </a:r>
            <a:endParaRPr sz="14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Constructor that does not have any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class Person{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public Person() {} // Default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Default constructor (rule)</a:t>
            </a:r>
            <a:endParaRPr sz="14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If a class does not define a default constructor, the compiler will add 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class Person{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no default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During the compilation, Java will add the default constructor.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/>
              <a:t>Why</a:t>
            </a:r>
            <a:r>
              <a:rPr lang="ro"/>
              <a:t>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→ To be able to create objects of type Person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Parameterized constructor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Constructor that has a specific number of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class Person{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String name, surname;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public Person(String pName, String pSurname)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Parameterized constructor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Constructor overloading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Having a class that contains multiple constructors with different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class Person{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String name, surname;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Person() {} // Default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o" b="1">
                <a:latin typeface="Courier New"/>
                <a:ea typeface="Courier New"/>
                <a:cs typeface="Courier New"/>
                <a:sym typeface="Courier New"/>
              </a:rPr>
              <a:t>Parameterized constructor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public Person(String pName, String pSurname)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keyword “this” </a:t>
            </a:r>
            <a:r>
              <a:rPr lang="ro" sz="2400"/>
              <a:t>(reference variable)</a:t>
            </a:r>
            <a:endParaRPr sz="2400"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Special keyword used to refer to the </a:t>
            </a:r>
            <a:r>
              <a:rPr lang="ro" b="1"/>
              <a:t>current class reference variable</a:t>
            </a:r>
            <a:r>
              <a:rPr lang="ro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String 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String surname;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void presentYourself(){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System.out.print(“My name is”);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System.out.print(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this.name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 + “ ” + 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this.surname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keyword “this” </a:t>
            </a:r>
            <a:r>
              <a:rPr lang="ro" sz="2400"/>
              <a:t>(invoking methods)</a:t>
            </a:r>
            <a:endParaRPr sz="240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This can be also used to invoke current class methods: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// name &amp; surname String attributes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protected void printFullName()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System.out.print(this.name + “ ” + this.surname);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void presentYourself(){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System.out.print(“My name is”);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this.printFullName()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34925" y="494425"/>
            <a:ext cx="7675200" cy="4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o" sz="2000" dirty="0"/>
            </a:br>
            <a:r>
              <a:rPr lang="ro" sz="2000" dirty="0"/>
              <a:t>Objectives: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b="0" dirty="0"/>
              <a:t>You should be able to:</a:t>
            </a:r>
            <a:endParaRPr sz="2000" b="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b="0" dirty="0"/>
              <a:t>Define </a:t>
            </a:r>
            <a:r>
              <a:rPr lang="ro" sz="2000" dirty="0"/>
              <a:t>overloaded </a:t>
            </a:r>
            <a:r>
              <a:rPr lang="ro" sz="2000" b="0" dirty="0"/>
              <a:t>methods</a:t>
            </a:r>
            <a:endParaRPr sz="2000" b="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b="0" dirty="0"/>
              <a:t>Define overloaded </a:t>
            </a:r>
            <a:r>
              <a:rPr lang="ro" sz="2000" dirty="0"/>
              <a:t>constructors</a:t>
            </a:r>
            <a:endParaRPr sz="2000" b="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b="0" dirty="0"/>
              <a:t>Understand “</a:t>
            </a:r>
            <a:r>
              <a:rPr lang="ro" sz="2000" dirty="0"/>
              <a:t>this</a:t>
            </a:r>
            <a:r>
              <a:rPr lang="ro" sz="2000" b="0" dirty="0"/>
              <a:t>” keyword</a:t>
            </a:r>
            <a:endParaRPr sz="2000" b="0"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o" sz="2000" b="0" dirty="0"/>
              <a:t>Define </a:t>
            </a:r>
            <a:r>
              <a:rPr lang="ro" sz="2000" dirty="0"/>
              <a:t>initialization blocks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keyword “this” </a:t>
            </a:r>
            <a:r>
              <a:rPr lang="ro" sz="2400"/>
              <a:t>(invoking constructor)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This can be also used to invoke current class constructor: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public Person(){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	System.out.println(“Default constructor”);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public Person(String name, String surname){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o" sz="1200" b="1">
                <a:latin typeface="Courier New"/>
                <a:ea typeface="Courier New"/>
                <a:cs typeface="Courier New"/>
                <a:sym typeface="Courier New"/>
              </a:rPr>
              <a:t>this()</a:t>
            </a: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	// code for overloaded constructor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keyword “this” </a:t>
            </a:r>
            <a:r>
              <a:rPr lang="ro" sz="2400"/>
              <a:t>(advanced usages)</a:t>
            </a:r>
            <a:endParaRPr sz="2400"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“this” can be also: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passed as parameter to a method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passed as parameter to a constructor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used to return the current instance within a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default values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Declaration vs initialization</a:t>
            </a:r>
            <a:endParaRPr sz="2400"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Declaration of the method means defining its existence.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Every variable or reference belongs to the block where it’s declared.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Initialization means setting value for an already declared variable.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Instance vs local variables</a:t>
            </a:r>
            <a:endParaRPr sz="2400"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/>
              <a:t>Instance and class variables don’t require us to initialize</a:t>
            </a:r>
            <a:r>
              <a:rPr lang="ro"/>
              <a:t> them. As soon as we declare these variables, they are given a default value.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/>
              <a:t>Local variables must be initialized</a:t>
            </a:r>
            <a:r>
              <a:rPr lang="ro"/>
              <a:t> before use, as they don’t have a default value and the compiler won’t let us use an uninitialized value.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Instance variables default values</a:t>
            </a:r>
            <a:endParaRPr sz="2400"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/>
              <a:t>Default values of instance variables: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 	 			--&gt;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float 	 			--&gt; 0.0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boolean  			--&gt; 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long 	 			--&gt;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byte 	 			--&gt;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short 	 			--&gt;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double 	 		--&gt; 0.0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char	 			--&gt; '\u0000' (blank)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String   			--&gt;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any other Object 		--&gt; null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initialization blocks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Initialization block</a:t>
            </a:r>
            <a:endParaRPr sz="2400"/>
          </a:p>
        </p:txBody>
      </p:sp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Special constructs that allow us to specify custom initialization logic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Exists in 2 forms: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instance initialization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static initialization</a:t>
            </a:r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Instance initialization block</a:t>
            </a:r>
            <a:endParaRPr sz="2400"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	// Code that initializes something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Rest of the class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Static initialization block</a:t>
            </a:r>
            <a:endParaRPr sz="2400"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static {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		// Code that initializes static attributes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	// Rest of the class</a:t>
            </a:r>
            <a:br>
              <a:rPr lang="ro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overloaded methods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order of initialization blocks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Class initialization order</a:t>
            </a:r>
            <a:endParaRPr sz="2400"/>
          </a:p>
        </p:txBody>
      </p:sp>
      <p:sp>
        <p:nvSpPr>
          <p:cNvPr id="301" name="Google Shape;301;p48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Static variables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Static initialization blocks in order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Instance variables initialization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Instance initialization blocks in order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Called constructor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overloading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Having methods with the same name, but different parameters (and return type)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→ </a:t>
            </a:r>
            <a:r>
              <a:rPr lang="ro" b="1" dirty="0"/>
              <a:t>Methods overloading</a:t>
            </a:r>
            <a:r>
              <a:rPr lang="r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dirty="0"/>
              <a:t>Why</a:t>
            </a:r>
            <a:r>
              <a:rPr lang="ro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Increases the readability of the program.</a:t>
            </a:r>
            <a:endParaRPr dirty="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overloading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There are </a:t>
            </a:r>
            <a:r>
              <a:rPr lang="en-US" dirty="0"/>
              <a:t>3</a:t>
            </a:r>
            <a:r>
              <a:rPr lang="ro" dirty="0"/>
              <a:t> ways to overload a method in Java: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dirty="0"/>
              <a:t>changing the number of arguments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dirty="0"/>
              <a:t>changing the type of arguments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Order of arguments</a:t>
            </a:r>
            <a:endParaRPr dirty="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overloading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(changing the number of parameters)</a:t>
            </a:r>
            <a:endParaRPr sz="140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public class SumCalculator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public int add(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 a, int b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// code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public int add(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 a, int b, int c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	// code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overloading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(changing the type of parameters)</a:t>
            </a:r>
            <a:endParaRPr sz="140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public class SumCalculator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// code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// code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Methods overloading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dirty="0"/>
              <a:t>(</a:t>
            </a:r>
            <a:r>
              <a:rPr lang="en-US" sz="1400" dirty="0"/>
              <a:t>order </a:t>
            </a:r>
            <a:r>
              <a:rPr lang="en-US" sz="1400"/>
              <a:t>of arguments</a:t>
            </a:r>
            <a:r>
              <a:rPr lang="ro" sz="1400"/>
              <a:t>)</a:t>
            </a:r>
            <a:endParaRPr sz="14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public class SumCalculator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// code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ro" b="1" dirty="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b) 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// code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6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Methods overloading </a:t>
            </a:r>
            <a:r>
              <a:rPr lang="ro" sz="1400"/>
              <a:t>(ambiguity)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You cannot overload a method by changing its return type and keep the arguments the same.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On-screen Show (16:9)</PresentationFormat>
  <Paragraphs>212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Courier New</vt:lpstr>
      <vt:lpstr>Arial</vt:lpstr>
      <vt:lpstr>Raleway</vt:lpstr>
      <vt:lpstr>Lato</vt:lpstr>
      <vt:lpstr>Swiss</vt:lpstr>
      <vt:lpstr>Oracle certified Java associate Lesson 12</vt:lpstr>
      <vt:lpstr> Objectives: You should be able to: Define overloaded methods Define overloaded constructors Understand “this” keyword Define initialization blocks</vt:lpstr>
      <vt:lpstr>overloaded methods</vt:lpstr>
      <vt:lpstr>Methods overloading</vt:lpstr>
      <vt:lpstr>Methods overloading</vt:lpstr>
      <vt:lpstr>Methods overloading  (changing the number of parameters)</vt:lpstr>
      <vt:lpstr>Methods overloading  (changing the type of parameters)</vt:lpstr>
      <vt:lpstr>Methods overloading  (order of arguments)</vt:lpstr>
      <vt:lpstr>Methods overloading (ambiguity)</vt:lpstr>
      <vt:lpstr>Methods overloading (ambiguity)</vt:lpstr>
      <vt:lpstr>overloaded constructors</vt:lpstr>
      <vt:lpstr>Types of constructors</vt:lpstr>
      <vt:lpstr>Default constructor</vt:lpstr>
      <vt:lpstr>Default constructor (rule)</vt:lpstr>
      <vt:lpstr>Parameterized constructor</vt:lpstr>
      <vt:lpstr>Constructor overloading</vt:lpstr>
      <vt:lpstr>this</vt:lpstr>
      <vt:lpstr>keyword “this” (reference variable)</vt:lpstr>
      <vt:lpstr>keyword “this” (invoking methods)</vt:lpstr>
      <vt:lpstr>keyword “this” (invoking constructor)</vt:lpstr>
      <vt:lpstr>keyword “this” (advanced usages)</vt:lpstr>
      <vt:lpstr>default values</vt:lpstr>
      <vt:lpstr>Declaration vs initialization</vt:lpstr>
      <vt:lpstr>Instance vs local variables</vt:lpstr>
      <vt:lpstr>Instance variables default values</vt:lpstr>
      <vt:lpstr>initialization blocks</vt:lpstr>
      <vt:lpstr>Initialization block</vt:lpstr>
      <vt:lpstr>Instance initialization block</vt:lpstr>
      <vt:lpstr>Static initialization block</vt:lpstr>
      <vt:lpstr>order of initialization blocks</vt:lpstr>
      <vt:lpstr>Class initialization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14</dc:title>
  <cp:lastModifiedBy>Andrei Dragutan</cp:lastModifiedBy>
  <cp:revision>9</cp:revision>
  <dcterms:modified xsi:type="dcterms:W3CDTF">2021-07-05T15:48:55Z</dcterms:modified>
</cp:coreProperties>
</file>