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57" r:id="rId3"/>
    <p:sldId id="318" r:id="rId4"/>
    <p:sldId id="307" r:id="rId5"/>
    <p:sldId id="308" r:id="rId6"/>
    <p:sldId id="309" r:id="rId7"/>
    <p:sldId id="310" r:id="rId8"/>
    <p:sldId id="311" r:id="rId9"/>
    <p:sldId id="312" r:id="rId10"/>
    <p:sldId id="320" r:id="rId11"/>
    <p:sldId id="313" r:id="rId12"/>
    <p:sldId id="314" r:id="rId13"/>
    <p:sldId id="315" r:id="rId14"/>
    <p:sldId id="316" r:id="rId15"/>
    <p:sldId id="317" r:id="rId16"/>
    <p:sldId id="319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306" r:id="rId46"/>
  </p:sldIdLst>
  <p:sldSz cx="9144000" cy="5143500" type="screen16x9"/>
  <p:notesSz cx="6858000" cy="9144000"/>
  <p:embeddedFontLst>
    <p:embeddedFont>
      <p:font typeface="Comfortaa" panose="020B0604020202020204" charset="0"/>
      <p:regular r:id="rId48"/>
      <p:bold r:id="rId49"/>
    </p:embeddedFont>
    <p:embeddedFont>
      <p:font typeface="Lato" panose="020B060402020202020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e7b4046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e7b4046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8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dd4b184de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dd4b184de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128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dd4b184d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dd4b184d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2926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dd4b184d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dd4b184d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2116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dd4b184de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dd4b184de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288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d4b184de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d4b184de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556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d4b184d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d4b184d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62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58ca5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58ca52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Să trecem în revistă obiectivele legate anume de acest subiect al acestei lecții.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891ebc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891ebc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b58ca52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b58ca52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3f5c19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3f5c19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e7b404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e7b404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e7b4046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e7b4046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e7b4046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e7b4046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e7b4046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e7b4046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e7b4046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e7b4046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e7b4046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e7b4046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e7b4046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e7b4046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6eb348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6eb348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e7b40460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e7b40460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e7b4046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e7b4046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58ca5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58ca52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Să trecem în revistă obiectivele legate anume de acest subiect al acestei lecții.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5277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6eb348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6eb348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e7b40460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e7b40460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e7b4046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e7b4046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e7b40460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e7b40460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e7b4046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e7b4046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e7b40460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de7b40460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6eb3488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6eb3488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e7b40460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e7b40460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e7b4046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e7b4046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e7b40460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e7b40460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d4b184d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d4b184d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049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e7b40460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e7b40460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e7b40460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e7b40460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e7b4046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e7b4046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e7b40460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e7b40460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e7b40460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de7b40460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dd4b184d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dd4b184d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69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dd4b184d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dd4b184d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295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dd4b184d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dd4b184d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035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dd4b184d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dd4b184d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5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dd4b184d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dd4b184d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641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3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Nested </a:t>
            </a:r>
            <a:r>
              <a:rPr lang="en-US" dirty="0"/>
              <a:t>if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if (count &gt; 5)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if(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++count &lt; 20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0" lv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  <a:p>
            <a:pPr marL="0" lvl="0" indent="0"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0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if else</a:t>
            </a:r>
            <a:endParaRPr/>
          </a:p>
        </p:txBody>
      </p:sp>
      <p:sp>
        <p:nvSpPr>
          <p:cNvPr id="406" name="Google Shape;406;p62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Blocul if-else poate avea 0 sau mai multe else if().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Blocul if-else poate avea 0 sau 1 else.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Toate else if trebuie sa fie inainte de else.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Daca macar un else if() s-a executat, nici un alt else if() sau else nu se va executa.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7" name="Google Shape;4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1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switch</a:t>
            </a:r>
            <a:endParaRPr/>
          </a:p>
        </p:txBody>
      </p:sp>
      <p:sp>
        <p:nvSpPr>
          <p:cNvPr id="413" name="Google Shape;413;p63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switch(expression)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case value 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// Statements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break; // optional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case value2 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// Statements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break; // optional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// 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default : // Optional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// Statements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" name="Google Shape;4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6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switch</a:t>
            </a:r>
            <a:endParaRPr/>
          </a:p>
        </p:txBody>
      </p:sp>
      <p:sp>
        <p:nvSpPr>
          <p:cNvPr id="420" name="Google Shape;420;p64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Expresia din switch poate fi un număr întreg sau care poate fi convertit într-un număr întreg: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byte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short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char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int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String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Enums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Break este un cuvânt cheie, care semnifică ieșirea din blocul decizional switch. Dacă break lipsește, atunci restul blocurilor case se vor verifica.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1" name="Google Shape;4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9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Blocuri de instrucțiuni</a:t>
            </a:r>
            <a:endParaRPr/>
          </a:p>
        </p:txBody>
      </p:sp>
      <p:sp>
        <p:nvSpPr>
          <p:cNvPr id="427" name="Google Shape;427;p65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Orice set de expresii grupate între {}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if-else pot conține blocuri de instrucțiuni.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Dacă acestea nu conțin blocuri, atunci ele conțin doar o singură instrucțiune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if(false)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            System.out.println("This will not be printed");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     System.out.println(“This will”);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if(false)  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            System.out.println("This will not be printed");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     System.out.println(“This will not be printed neither”);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8" name="Google Shape;42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06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Ternary operator</a:t>
            </a:r>
            <a:endParaRPr dirty="0"/>
          </a:p>
        </p:txBody>
      </p:sp>
      <p:sp>
        <p:nvSpPr>
          <p:cNvPr id="434" name="Google Shape;434;p66"/>
          <p:cNvSpPr txBox="1">
            <a:spLocks noGrp="1"/>
          </p:cNvSpPr>
          <p:nvPr>
            <p:ph type="body" idx="1"/>
          </p:nvPr>
        </p:nvSpPr>
        <p:spPr>
          <a:xfrm>
            <a:off x="2400300" y="1255900"/>
            <a:ext cx="63216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Pentru a înlocui if else în unele situații pentru a face codul mai ușor de citit, se folosește ternary operator.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Sintaxa: (expression) ? (instruction if true) : (instruction if false)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double salary = 5000;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double average = 5500;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String message =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salary &gt; average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? "Your salary is above average"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: "Your salary is below average" 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5" name="Google Shape;4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7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10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34925" y="494425"/>
            <a:ext cx="7675200" cy="4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2nd</a:t>
            </a:r>
            <a:r>
              <a:rPr lang="ro" sz="2000" dirty="0"/>
              <a:t> part</a:t>
            </a:r>
            <a:br>
              <a:rPr lang="ro" sz="2000" dirty="0"/>
            </a:br>
            <a:r>
              <a:rPr lang="ro" sz="2000" dirty="0"/>
              <a:t>Obiective: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After compelling this lesson you should be able to understand how to use: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lang="ro" sz="2000" dirty="0"/>
              <a:t>For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While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Do While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How continue and break work in loops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Continue and break with labels in nested loops</a:t>
            </a: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2117100" y="1199375"/>
            <a:ext cx="6750300" cy="29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Verdana"/>
                <a:ea typeface="Verdana"/>
                <a:cs typeface="Verdana"/>
                <a:sym typeface="Verdana"/>
              </a:rPr>
              <a:t>• Permit repetarea unei operații.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i="1" dirty="0">
                <a:latin typeface="Verdana"/>
                <a:ea typeface="Verdana"/>
                <a:cs typeface="Verdana"/>
                <a:sym typeface="Verdana"/>
              </a:rPr>
              <a:t>eng: loops</a:t>
            </a:r>
            <a:endParaRPr i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Verdana"/>
                <a:ea typeface="Verdana"/>
                <a:cs typeface="Verdana"/>
                <a:sym typeface="Verdana"/>
              </a:rPr>
              <a:t>• Ca și expresiile condiționate, sunt controlate de expresii/variabile de tip boolean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Verdana"/>
                <a:ea typeface="Verdana"/>
                <a:cs typeface="Verdana"/>
                <a:sym typeface="Verdana"/>
              </a:rPr>
              <a:t>• În Java există 3 tipuri de cicluri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Verdana"/>
                <a:ea typeface="Verdana"/>
                <a:cs typeface="Verdana"/>
                <a:sym typeface="Verdana"/>
              </a:rPr>
              <a:t>– while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Verdana"/>
                <a:ea typeface="Verdana"/>
                <a:cs typeface="Verdana"/>
                <a:sym typeface="Verdana"/>
              </a:rPr>
              <a:t>– do while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Verdana"/>
                <a:ea typeface="Verdana"/>
                <a:cs typeface="Verdana"/>
                <a:sym typeface="Verdana"/>
              </a:rPr>
              <a:t>– for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14275" y="508175"/>
            <a:ext cx="4194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b="1">
                <a:solidFill>
                  <a:schemeClr val="dk2"/>
                </a:solidFill>
              </a:rPr>
              <a:t>Cicluri</a:t>
            </a:r>
            <a:endParaRPr sz="2400"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853950" y="133570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0">
                <a:latin typeface="Comfortaa"/>
                <a:ea typeface="Comfortaa"/>
                <a:cs typeface="Comfortaa"/>
                <a:sym typeface="Comfortaa"/>
              </a:rPr>
              <a:t>While loop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2 părți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endParaRPr lang="en-US"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Conditionals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Java loops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mfortaa"/>
              <a:buAutoNum type="arabicPeriod"/>
            </a:pPr>
            <a:r>
              <a:rPr lang="ro" dirty="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Întrebări - răspunsuri</a:t>
            </a:r>
            <a:endParaRPr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while Statement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Sintaxa: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 ( condition 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statement;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• If the condition is true, the statement is executed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• Then the condition is evaluated again, and if it is still true, the statement is executed again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• The statement is executed repeatedly until the condition becomes false.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While Statement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Example: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int count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 (count &lt;= 5){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(count);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count++;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• If the condition of a while loop is false initially, the statement is never executed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• Therefore, the body of a while loop will execute zero or more times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Infinite While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The body of a while loop eventually must make the condition false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If not, it is called an infinite loop, which will execute until the user interrupts the program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You should always double check the logic of a program to ensure that your loops will terminate normally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This can be: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dirty="0"/>
              <a:t>a common logical (semantic) error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dirty="0"/>
              <a:t>intentional way to make the application run until we specifically close 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Infinite While (error)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An example of an infinite loop: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int count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 (count &lt;= 25){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(count);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count = count - 1;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This loop will continue executing until interrupted (Control-C) or until an underflow error occurs.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Infinite While (intentional)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/>
              <a:t>An example of an intentional infinite loop: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boolean isAppEnabled = true;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while(isAppEnabled){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800" dirty="0">
                <a:latin typeface="Courier New"/>
                <a:ea typeface="Courier New"/>
                <a:cs typeface="Courier New"/>
                <a:sym typeface="Courier New"/>
              </a:rPr>
              <a:t> System.out.println("- Please choose an option:");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System.out.println("1. Print random number (0 - 65535)");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System.out.println("2. Quit");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Scanner reader = new Scanner(System.in);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800" dirty="0">
                <a:latin typeface="Courier New"/>
                <a:ea typeface="Courier New"/>
                <a:cs typeface="Courier New"/>
                <a:sym typeface="Courier New"/>
              </a:rPr>
              <a:t> Random random = new Random();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int option = reader.nextInt();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switch (option) {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   case 1: {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   System.out.println("Random number: " + random.nextInt(65535));</a:t>
            </a:r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break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   case 2: {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      isAppEnabled = false;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Nested loops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Similar to nested if statements, loops can be nested as well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That is, the body of a loop can contain another loop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For each iteration of the outer loop, the innerloop iterates completely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Nested loops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Question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: How many times will the string "Here" be printed?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int count1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 (count1 &lt;= 10){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int count2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 (count2 &lt;= 20)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("Here");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count2++;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count1++;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53950" y="133570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0">
                <a:latin typeface="Comfortaa"/>
                <a:ea typeface="Comfortaa"/>
                <a:cs typeface="Comfortaa"/>
                <a:sym typeface="Comfortaa"/>
              </a:rPr>
              <a:t>Do While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Do while loop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do-while statement (also called a do loop)has the following syntax: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statement;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 ( condition 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The statement is executed once initially, and then the condition is evaluated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The statement is executed repeatedly until the condition becomes false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Do while loop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Do-while statement executes at least once: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count++;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(count);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 while (count &gt; 5);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Even if the condition is false, the statement will be executed at least once.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34925" y="494425"/>
            <a:ext cx="7675200" cy="4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1st part</a:t>
            </a:r>
            <a:br>
              <a:rPr lang="ro" sz="2000" dirty="0"/>
            </a:br>
            <a:r>
              <a:rPr lang="ro" sz="2000" dirty="0"/>
              <a:t>Obiective: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After compelling this lesson you should be able to understand how to use: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AutoNum type="arabicPeriod"/>
            </a:pPr>
            <a:r>
              <a:rPr lang="en-US" sz="2000" dirty="0"/>
              <a:t>If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If else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The ternary operator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Switch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2437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853950" y="133570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0">
                <a:latin typeface="Comfortaa"/>
                <a:ea typeface="Comfortaa"/>
                <a:cs typeface="Comfortaa"/>
                <a:sym typeface="Comfortaa"/>
              </a:rPr>
              <a:t>For loop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For loop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2400300" y="1378400"/>
            <a:ext cx="6321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 initialization; condition; increment 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// 	statement;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Order if execution: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Initialization: executed once before the loop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In loop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lphaLcPeriod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Condition is verified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lphaLcPeriod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Statement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lphaLcPeriod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Increment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For loop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count=1; count &lt;= 5; count++){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(count);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For loop vs While loop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count=1; count &lt;= 5; count++){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(count);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// ----- vs -----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int count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while(count &lt;= 5){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System.out.println(count);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count++;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For loop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The increment section can perform any calculation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num=100; num &gt; 0;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num -= 5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System.out.println (num);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for loop is well suited for executing statements a specific number of times that can be calculated or determined in advance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r>
              <a:rPr lang="ro" dirty="0"/>
              <a:t>For loop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Each expression in the header of a for loop is optional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If the initialization is left out, no initialization is performed.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for(  ; count&lt;5; count++)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If the condition is left out, it is always considered to be true, and therefore creates an infinite loop.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count=1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;   ; count++)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We usually call this a “forever loop”.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If the increment is left out, no increment operation is performed.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for(  ;   ;   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for(  ) // </a:t>
            </a:r>
            <a:r>
              <a:rPr lang="ro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will not compile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853950" y="133570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0">
                <a:latin typeface="Comfortaa"/>
                <a:ea typeface="Comfortaa"/>
                <a:cs typeface="Comfortaa"/>
                <a:sym typeface="Comfortaa"/>
              </a:rPr>
              <a:t>Break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Break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Break is a keyword that allows us to terminate the loop or exit special constructs, like switch-case.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It comes in 2 forms: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unlabeled break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labeled break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Unlabeled Break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We can use the unlabeled statement to terminate a for, while or do-while loop as well as the switch-case block: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i = 0; i &lt; 5; i++)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if (i == 3)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		break;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Unlabeled Break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In case of nested loops, an unlabeled break statement only terminates the inner loop that it’s in. Outer loops continue execution: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rowNum = 0; rowNum &lt; 3; rowNum++) { // </a:t>
            </a:r>
            <a:r>
              <a:rPr lang="ro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for1</a:t>
            </a:r>
            <a:endParaRPr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for (int colNum = 0; colNum &lt; 4; colNum++) { // </a:t>
            </a:r>
            <a:r>
              <a:rPr lang="ro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for2</a:t>
            </a: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if (colNum == 3)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    break; // will only terminate </a:t>
            </a:r>
            <a:r>
              <a:rPr lang="ro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for2</a:t>
            </a: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conditionals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644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Labeled Break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We can also use a labeled break statement to terminate a for, while or do-while loop. A labeled break terminates the outer loop.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for (int rowNum = 0; rowNum &lt; 3; rowNum++)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for (int colNum = 0; colNum &lt; 4; colNum++)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  if (rowNum == 1 &amp;&amp; colNum == 3)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    break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; // looks for the loop to terminate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853950" y="133570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0">
                <a:latin typeface="Comfortaa"/>
                <a:ea typeface="Comfortaa"/>
                <a:cs typeface="Comfortaa"/>
                <a:sym typeface="Comfortaa"/>
              </a:rPr>
              <a:t>Continue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Continue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Special keyword that allows to skip a specific iteration only.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It comes in 2 forms: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unlabeled continue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ro">
                <a:latin typeface="Verdana"/>
                <a:ea typeface="Verdana"/>
                <a:cs typeface="Verdana"/>
                <a:sym typeface="Verdana"/>
              </a:rPr>
              <a:t>labeled continue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Unlabeled continue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iteration = 0; iteration &lt; 1; iteration++){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for (int innerIteration = 0; innerIteration &lt; 10; innerIteration++){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if(innerIteration % 2 &gt; 0){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         continue;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System.out.println(innerIteration);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// Will print 0 2 4 6 8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Labeled continue</a:t>
            </a:r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>
            <a:off x="2400300" y="1308975"/>
            <a:ext cx="63216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outer: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for (int iteration = 0; iteration &lt; 1; iteration++){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for (int innerIteration = 0; innerIteration &lt; 10; innerIteration++){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if(innerIteration % 2 &gt; 0){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         continue outer;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   System.out.println(innerIteration);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// Will print 0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Luare de decizii</a:t>
            </a:r>
            <a:endParaRPr/>
          </a:p>
        </p:txBody>
      </p:sp>
      <p:sp>
        <p:nvSpPr>
          <p:cNvPr id="371" name="Google Shape;371;p57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Blocurile decizionale reprezintă părți de cod care determină direcția de execuție pe baza a una sau mai multe condiții.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În java există 3 blocuri decizionale principale: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if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if...else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switch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Bonus: Ternary operator: ?: 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39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if</a:t>
            </a:r>
            <a:endParaRPr/>
          </a:p>
        </p:txBody>
      </p:sp>
      <p:sp>
        <p:nvSpPr>
          <p:cNvPr id="378" name="Google Shape;378;p58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if (Boolean_expression)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// codul se va executa doar dacă condiția este adevărată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99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" dirty="0"/>
              <a:t>else if</a:t>
            </a:r>
            <a:endParaRPr dirty="0"/>
          </a:p>
        </p:txBody>
      </p:sp>
      <p:sp>
        <p:nvSpPr>
          <p:cNvPr id="385" name="Google Shape;385;p59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if (Boolean_expression)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// codul se va executa doar dacă condiția este adevărată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 else if (Boolean_expression){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// codul se va executa daca expresia este falsa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0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" dirty="0"/>
              <a:t>if // else </a:t>
            </a:r>
            <a:r>
              <a:rPr lang="en-US" dirty="0"/>
              <a:t> </a:t>
            </a:r>
            <a:r>
              <a:rPr lang="ro" dirty="0"/>
              <a:t>if</a:t>
            </a:r>
            <a:endParaRPr dirty="0"/>
          </a:p>
        </p:txBody>
      </p:sp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Boolean_expression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poate fi orice variabilă de tip boolean sau expresie care generează un rezultat boolean.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x &gt; 20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x &lt; 15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x &lt;= 5 &amp;&amp; x &gt; 0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boolean isEnabled = true;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if (isEnabled)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2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if // if else</a:t>
            </a:r>
            <a:endParaRPr/>
          </a:p>
        </p:txBody>
      </p:sp>
      <p:sp>
        <p:nvSpPr>
          <p:cNvPr id="399" name="Google Shape;399;p61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Pentru a forța verificarea ambelor condiții în if, se folosește &amp; în loc de &amp;&amp;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➔"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if (count &gt; 5 &amp; ++count &lt; 20)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// ++count se va executa chiar daca count &lt;= 5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➔"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if (count &gt; 5 &amp;&amp; ++count &lt; 20)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// ++count nu se va executa daca count &lt;= 5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74427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Microsoft Office PowerPoint</Application>
  <PresentationFormat>On-screen Show (16:9)</PresentationFormat>
  <Paragraphs>340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Lato</vt:lpstr>
      <vt:lpstr>Comfortaa</vt:lpstr>
      <vt:lpstr>Verdana</vt:lpstr>
      <vt:lpstr>Raleway</vt:lpstr>
      <vt:lpstr>Arial</vt:lpstr>
      <vt:lpstr>Courier New</vt:lpstr>
      <vt:lpstr>Swiss</vt:lpstr>
      <vt:lpstr>Oracle certified Java associate Lesson 8</vt:lpstr>
      <vt:lpstr>2 părți</vt:lpstr>
      <vt:lpstr>1st part Obiective: After compelling this lesson you should be able to understand how to use: If If else The ternary operator Switch</vt:lpstr>
      <vt:lpstr>conditionals</vt:lpstr>
      <vt:lpstr>Luare de decizii</vt:lpstr>
      <vt:lpstr>if</vt:lpstr>
      <vt:lpstr>else if</vt:lpstr>
      <vt:lpstr>if // else  if</vt:lpstr>
      <vt:lpstr>if // if else</vt:lpstr>
      <vt:lpstr>Nested if</vt:lpstr>
      <vt:lpstr>if else</vt:lpstr>
      <vt:lpstr>switch</vt:lpstr>
      <vt:lpstr>switch</vt:lpstr>
      <vt:lpstr>Blocuri de instrucțiuni</vt:lpstr>
      <vt:lpstr>Ternary operator</vt:lpstr>
      <vt:lpstr>loops</vt:lpstr>
      <vt:lpstr>2nd part Obiective: After compelling this lesson you should be able to understand how to use: For While Do While How continue and break work in loops Continue and break with labels in nested loops</vt:lpstr>
      <vt:lpstr>PowerPoint Presentation</vt:lpstr>
      <vt:lpstr>While loop</vt:lpstr>
      <vt:lpstr>The while Statement</vt:lpstr>
      <vt:lpstr>While Statement</vt:lpstr>
      <vt:lpstr>Infinite While</vt:lpstr>
      <vt:lpstr>Infinite While (error)</vt:lpstr>
      <vt:lpstr>Infinite While (intentional)</vt:lpstr>
      <vt:lpstr>Nested loops</vt:lpstr>
      <vt:lpstr>Nested loops</vt:lpstr>
      <vt:lpstr>Do While</vt:lpstr>
      <vt:lpstr>Do while loop</vt:lpstr>
      <vt:lpstr>Do while loop</vt:lpstr>
      <vt:lpstr>For loop</vt:lpstr>
      <vt:lpstr>For loop</vt:lpstr>
      <vt:lpstr>For loop</vt:lpstr>
      <vt:lpstr>For loop vs While loop</vt:lpstr>
      <vt:lpstr>For loop</vt:lpstr>
      <vt:lpstr> For loop</vt:lpstr>
      <vt:lpstr>Break</vt:lpstr>
      <vt:lpstr>Break</vt:lpstr>
      <vt:lpstr>Unlabeled Break</vt:lpstr>
      <vt:lpstr>Unlabeled Break</vt:lpstr>
      <vt:lpstr>Labeled Break</vt:lpstr>
      <vt:lpstr>Continue</vt:lpstr>
      <vt:lpstr>Continue</vt:lpstr>
      <vt:lpstr>Unlabeled continue</vt:lpstr>
      <vt:lpstr>Labeled continue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7</dc:title>
  <cp:lastModifiedBy>Andrei Dragutan</cp:lastModifiedBy>
  <cp:revision>21</cp:revision>
  <dcterms:modified xsi:type="dcterms:W3CDTF">2020-08-19T16:42:20Z</dcterms:modified>
</cp:coreProperties>
</file>