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9" r:id="rId20"/>
    <p:sldId id="270" r:id="rId21"/>
    <p:sldId id="272" r:id="rId22"/>
    <p:sldId id="271" r:id="rId23"/>
    <p:sldId id="273" r:id="rId24"/>
    <p:sldId id="274" r:id="rId25"/>
    <p:sldId id="267" r:id="rId26"/>
  </p:sldIdLst>
  <p:sldSz cx="9144000" cy="5143500" type="screen16x9"/>
  <p:notesSz cx="6858000" cy="9144000"/>
  <p:embeddedFontLst>
    <p:embeddedFont>
      <p:font typeface="Comfortaa" panose="020B0604020202020204" charset="0"/>
      <p:regular r:id="rId28"/>
      <p:bold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11ffec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11ffec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e92173de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e92173de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11ffec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11ffec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11ffe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11ffe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11ffec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11ffec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11ffec0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11ffec0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a11ffec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a11ffec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11ffec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11ffec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2c3cbc6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2c3cbc6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9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2c3cbc6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2c3cbc6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07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3f5c19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3f5c19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2c3cbc6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2c3cbc6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97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2c3cbc6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2c3cbc6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965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2c3cbc6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2c3cbc6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605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2c3cbc6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f2c3cbc6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90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c3cbc6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2c3cbc6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9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2c3cbc6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2c3cbc6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87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e92173d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e92173d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e92173d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e92173d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20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e92173d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e92173de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7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e92173de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e92173de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72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be92173de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be92173de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1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be92173de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be92173de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00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ro" dirty="0" smtClean="0"/>
              <a:t>1</a:t>
            </a:r>
            <a:r>
              <a:rPr lang="en-US" dirty="0" smtClean="0"/>
              <a:t>4</a:t>
            </a:r>
            <a:br>
              <a:rPr lang="en-US" dirty="0" smtClean="0"/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ro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>
                <a:latin typeface="Comfortaa"/>
                <a:ea typeface="Comfortaa"/>
                <a:cs typeface="Comfortaa"/>
                <a:sym typeface="Comfortaa"/>
              </a:rPr>
              <a:t>how to change the parent?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53950" y="3357575"/>
            <a:ext cx="74361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super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Method Overriding</a:t>
            </a:r>
            <a:br>
              <a:rPr lang="ro" sz="2400">
                <a:latin typeface="Arial"/>
                <a:ea typeface="Arial"/>
                <a:cs typeface="Arial"/>
                <a:sym typeface="Arial"/>
              </a:rPr>
            </a:br>
            <a:r>
              <a:rPr lang="ro" sz="2400">
                <a:latin typeface="Arial"/>
                <a:ea typeface="Arial"/>
                <a:cs typeface="Arial"/>
                <a:sym typeface="Arial"/>
              </a:rPr>
              <a:t>Problem: how to add functionality?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800" y="1462750"/>
            <a:ext cx="5724525" cy="2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Method Overriding</a:t>
            </a:r>
            <a:br>
              <a:rPr lang="ro" sz="2400">
                <a:latin typeface="Arial"/>
                <a:ea typeface="Arial"/>
                <a:cs typeface="Arial"/>
                <a:sym typeface="Arial"/>
              </a:rPr>
            </a:br>
            <a:r>
              <a:rPr lang="ro" sz="2400">
                <a:latin typeface="Arial"/>
                <a:ea typeface="Arial"/>
                <a:cs typeface="Arial"/>
                <a:sym typeface="Arial"/>
              </a:rPr>
              <a:t>How to add functionality: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447625" y="1867875"/>
            <a:ext cx="63216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Vehicle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Vehicle content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Bike extends Vehicle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void run() { 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super.run()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+ “ Bike”);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Syntax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447625" y="2424100"/>
            <a:ext cx="63216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class Bike extends Vehicle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// properties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void run() { 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super.run()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+ “ Bike”);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479050" y="1242950"/>
            <a:ext cx="60843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Super </a:t>
            </a:r>
            <a:r>
              <a:rPr lang="en-US" dirty="0"/>
              <a:t>i</a:t>
            </a:r>
            <a:r>
              <a:rPr lang="ro" dirty="0" smtClean="0"/>
              <a:t>s </a:t>
            </a:r>
            <a:r>
              <a:rPr lang="ro" dirty="0"/>
              <a:t>used to access class properties, methods of the superclass in the child class methods.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Accessing properties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447625" y="2424100"/>
            <a:ext cx="63216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class Bike extends Vehicle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// properties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void getName() { 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.name + “:” + “Bike”;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479050" y="1242950"/>
            <a:ext cx="60843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 {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protected String name = “Vehicle”;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Accessing methods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447625" y="2424100"/>
            <a:ext cx="63216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Bike extends Vehicle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properties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void run() { 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super.run()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+ “ Bike”);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479050" y="1242950"/>
            <a:ext cx="60843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run()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System.out.println(“Vehicle is running”);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Accessing constructors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447625" y="2678200"/>
            <a:ext cx="6321600" cy="1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class Bike extends Vehicle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public Bike(int numberOfWheels){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(numberOfWheels);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479050" y="1085000"/>
            <a:ext cx="60843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Vehicle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protected int numberOfWheels;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Vehicle(int wheelsNumber){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this.numberOfWheels = wheelsNumber;</a:t>
            </a:r>
            <a:b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>
                <a:latin typeface="Comfortaa"/>
                <a:ea typeface="Comfortaa"/>
                <a:cs typeface="Comfortaa"/>
                <a:sym typeface="Comfortaa"/>
              </a:rPr>
              <a:t>override vs overload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853950" y="3357575"/>
            <a:ext cx="74361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declare in the child class a method with the same signature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033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keyword</a:t>
            </a:r>
            <a:endParaRPr sz="240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Java keyword.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Can be used for methods, classes, attributes.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result of its usage depends on where it appears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8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3 parts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853950" y="3083350"/>
            <a:ext cx="74361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Inheritance recap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Super </a:t>
            </a:r>
            <a:r>
              <a:rPr lang="ro" dirty="0" smtClean="0">
                <a:latin typeface="Comfortaa"/>
                <a:ea typeface="Comfortaa"/>
                <a:cs typeface="Comfortaa"/>
                <a:sym typeface="Comfortaa"/>
              </a:rPr>
              <a:t>keyword</a:t>
            </a:r>
            <a:endParaRPr lang="en-US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-US" dirty="0" smtClean="0">
                <a:latin typeface="Comfortaa"/>
                <a:ea typeface="Comfortaa"/>
                <a:cs typeface="Comfortaa"/>
                <a:sym typeface="Comfortaa"/>
              </a:rPr>
              <a:t>Final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class</a:t>
            </a:r>
            <a:endParaRPr sz="240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→ Class cannot be extended.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Accountant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JuniorAccountant extends Accountant{ 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4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method</a:t>
            </a:r>
            <a:endParaRPr sz="2400"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→ Method cannot be changed in </a:t>
            </a:r>
            <a:r>
              <a:rPr lang="ro" dirty="0" smtClean="0"/>
              <a:t>subclasses</a:t>
            </a:r>
            <a:endParaRPr dirty="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87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attribute</a:t>
            </a:r>
            <a:endParaRPr sz="2400"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→ Attribute cannot be changed once initialized.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int finalAttr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void changeFinal(){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    finalAttr = 2; 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can’t do that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2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method parameter</a:t>
            </a:r>
            <a:endParaRPr sz="2400"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→ Method parameter cannot be changed. Received value will be the only value the parameter can have.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void changeFinal(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int x){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    x += 2; 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can’t do that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37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attributes (rules)</a:t>
            </a:r>
            <a:endParaRPr sz="2400"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Constants must be initialized: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during the declaration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in the constructor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in the initialization blocks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49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Inheritance recap.</a:t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Syntax of Java Inheritance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b="1" dirty="0">
                <a:latin typeface="Arial"/>
                <a:ea typeface="Arial"/>
                <a:cs typeface="Arial"/>
                <a:sym typeface="Arial"/>
              </a:rPr>
              <a:t>class Subclass-name extends Superclass-name  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b="1" dirty="0">
                <a:latin typeface="Arial"/>
                <a:ea typeface="Arial"/>
                <a:cs typeface="Arial"/>
                <a:sym typeface="Arial"/>
              </a:rPr>
              <a:t>{  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b="1" dirty="0">
                <a:latin typeface="Arial"/>
                <a:ea typeface="Arial"/>
                <a:cs typeface="Arial"/>
                <a:sym typeface="Arial"/>
              </a:rPr>
              <a:t>   //methods and fields  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ro" b="1" dirty="0">
                <a:latin typeface="Arial"/>
                <a:ea typeface="Arial"/>
                <a:cs typeface="Arial"/>
                <a:sym typeface="Arial"/>
              </a:rPr>
              <a:t>extends keyword</a:t>
            </a:r>
            <a:r>
              <a:rPr lang="ro" dirty="0">
                <a:latin typeface="Arial"/>
                <a:ea typeface="Arial"/>
                <a:cs typeface="Arial"/>
                <a:sym typeface="Arial"/>
              </a:rPr>
              <a:t> indicates that you are making a new class that derives from an existing class. The meaning of "extends" is to increase the functionality.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6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Java Inheritance Example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850" y="1269950"/>
            <a:ext cx="4035771" cy="31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Type of Inheritamce in Java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94850"/>
            <a:ext cx="5901351" cy="28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400250" y="3913575"/>
            <a:ext cx="62478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o" sz="1100" b="1" dirty="0">
                <a:solidFill>
                  <a:srgbClr val="FF0000"/>
                </a:solidFill>
              </a:rPr>
              <a:t>Note: Multiple inheritance is not supported in java through class.</a:t>
            </a:r>
            <a:endParaRPr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Method Overriding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If subclass (child class) has the same method as declared in the parent class, it is known as </a:t>
            </a:r>
            <a:r>
              <a:rPr lang="ro" b="1" dirty="0">
                <a:latin typeface="Arial"/>
                <a:ea typeface="Arial"/>
                <a:cs typeface="Arial"/>
                <a:sym typeface="Arial"/>
              </a:rPr>
              <a:t>method overriding in java</a:t>
            </a:r>
            <a:r>
              <a:rPr lang="ro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In other words, If subclass provides the specific implementation of the method that has been provided by one of its parent class, it is known as method overriding.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80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Arial"/>
                <a:ea typeface="Arial"/>
                <a:cs typeface="Arial"/>
                <a:sym typeface="Arial"/>
              </a:rPr>
              <a:t>Rules for Overriding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1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method must have same name as in the parent class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method must have same parameter as in the parent class.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ro" dirty="0">
                <a:latin typeface="Arial"/>
                <a:ea typeface="Arial"/>
                <a:cs typeface="Arial"/>
                <a:sym typeface="Arial"/>
              </a:rPr>
              <a:t>must be IS-A relationship (inheritance).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298370" y="1524000"/>
            <a:ext cx="5423479" cy="1589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Arial"/>
                <a:ea typeface="Arial"/>
                <a:cs typeface="Arial"/>
                <a:sym typeface="Arial"/>
              </a:rPr>
              <a:t>IS-A vs. HAS-A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20744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415</Words>
  <Application>Microsoft Office PowerPoint</Application>
  <PresentationFormat>On-screen Show (16:9)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Comfortaa</vt:lpstr>
      <vt:lpstr>Arial</vt:lpstr>
      <vt:lpstr>Courier New</vt:lpstr>
      <vt:lpstr>Raleway</vt:lpstr>
      <vt:lpstr>Lato</vt:lpstr>
      <vt:lpstr>Swiss</vt:lpstr>
      <vt:lpstr>Oracle certified Java associate Lesson 14 </vt:lpstr>
      <vt:lpstr>3 parts</vt:lpstr>
      <vt:lpstr>Inheritance recap. </vt:lpstr>
      <vt:lpstr>Syntax of Java Inheritance </vt:lpstr>
      <vt:lpstr>Java Inheritance Example  </vt:lpstr>
      <vt:lpstr>Type of Inheritamce in Java</vt:lpstr>
      <vt:lpstr>Method Overriding</vt:lpstr>
      <vt:lpstr>Rules for Overriding</vt:lpstr>
      <vt:lpstr>IS-A vs. HAS-A</vt:lpstr>
      <vt:lpstr>how to change the parent?</vt:lpstr>
      <vt:lpstr>Method Overriding Problem: how to add functionality?</vt:lpstr>
      <vt:lpstr>Method Overriding How to add functionality:</vt:lpstr>
      <vt:lpstr>Syntax</vt:lpstr>
      <vt:lpstr>Accessing properties</vt:lpstr>
      <vt:lpstr>Accessing methods</vt:lpstr>
      <vt:lpstr>Accessing constructors</vt:lpstr>
      <vt:lpstr>override vs overload</vt:lpstr>
      <vt:lpstr>final</vt:lpstr>
      <vt:lpstr>final keyword</vt:lpstr>
      <vt:lpstr>final class</vt:lpstr>
      <vt:lpstr>final method</vt:lpstr>
      <vt:lpstr>final attribute</vt:lpstr>
      <vt:lpstr>final method parameter</vt:lpstr>
      <vt:lpstr>final attributes (rules)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14 </dc:title>
  <cp:lastModifiedBy>Andrei Dragutan</cp:lastModifiedBy>
  <cp:revision>11</cp:revision>
  <dcterms:modified xsi:type="dcterms:W3CDTF">2019-10-18T16:37:43Z</dcterms:modified>
</cp:coreProperties>
</file>