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3"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146847055" r:id="rId13"/>
    <p:sldId id="268"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10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3866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4/3/2024</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242130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654947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994760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105736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291B17-9318-49DB-B28B-6E5994AE9581}" type="datetime1">
              <a:rPr lang="en-US" smtClean="0"/>
              <a:t>4/3/2024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550631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291B17-9318-49DB-B28B-6E5994AE9581}" type="datetime1">
              <a:rPr lang="en-US" smtClean="0"/>
              <a:t>4/3/2024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609496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51430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66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425085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5993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423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0491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310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9065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0054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55857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a:p>
        </p:txBody>
      </p:sp>
      <p:pic>
        <p:nvPicPr>
          <p:cNvPr id="9" name="Picture 8" descr="Logo&#10;&#10;Description automatically generated">
            <a:extLst>
              <a:ext uri="{FF2B5EF4-FFF2-40B4-BE49-F238E27FC236}">
                <a16:creationId xmlns:a16="http://schemas.microsoft.com/office/drawing/2014/main" id="{EB0F1C5C-B361-B387-6313-DA8150A031F8}"/>
              </a:ext>
            </a:extLst>
          </p:cNvPr>
          <p:cNvPicPr>
            <a:picLocks noChangeAspect="1"/>
          </p:cNvPicPr>
          <p:nvPr userDrawn="1"/>
        </p:nvPicPr>
        <p:blipFill>
          <a:blip r:embed="rId20"/>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764224200"/>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bg1"/>
                </a:solidFill>
                <a:latin typeface="Arial" panose="020B0604020202020204" pitchFamily="34" charset="0"/>
                <a:cs typeface="Arial" panose="020B0604020202020204" pitchFamily="34" charset="0"/>
              </a:rPr>
              <a:t>KEYLOGGER</a:t>
            </a:r>
            <a:r>
              <a:rPr lang="en-US" b="1" dirty="0">
                <a:solidFill>
                  <a:schemeClr val="accent1"/>
                </a:solidFill>
                <a:latin typeface="Arial" panose="020B0604020202020204" pitchFamily="34" charset="0"/>
                <a:cs typeface="Arial" panose="020B0604020202020204" pitchFamily="34" charset="0"/>
              </a:rPr>
              <a:t> </a:t>
            </a:r>
            <a:r>
              <a:rPr lang="en-US" b="1" dirty="0">
                <a:solidFill>
                  <a:srgbClr val="0070C0"/>
                </a:solidFill>
                <a:latin typeface="Arial" panose="020B0604020202020204" pitchFamily="34" charset="0"/>
                <a:cs typeface="Arial" panose="020B0604020202020204" pitchFamily="34" charset="0"/>
              </a:rPr>
              <a:t>&amp; </a:t>
            </a:r>
            <a:r>
              <a:rPr lang="en-US" b="1" dirty="0">
                <a:solidFill>
                  <a:schemeClr val="bg1"/>
                </a:solidFill>
                <a:latin typeface="Arial" panose="020B0604020202020204" pitchFamily="34" charset="0"/>
                <a:cs typeface="Arial" panose="020B0604020202020204" pitchFamily="34" charset="0"/>
              </a:rPr>
              <a:t>SECURITY</a:t>
            </a:r>
          </a:p>
        </p:txBody>
      </p:sp>
      <p:sp>
        <p:nvSpPr>
          <p:cNvPr id="4" name="TextBox 3"/>
          <p:cNvSpPr txBox="1"/>
          <p:nvPr/>
        </p:nvSpPr>
        <p:spPr>
          <a:xfrm>
            <a:off x="-2172927" y="4383053"/>
            <a:ext cx="10687664" cy="1843069"/>
          </a:xfrm>
          <a:prstGeom prst="rect">
            <a:avLst/>
          </a:prstGeom>
          <a:noFill/>
        </p:spPr>
        <p:txBody>
          <a:bodyPr wrap="square" lIns="91440" tIns="45720" rIns="91440" bIns="45720" rtlCol="0" anchor="t">
            <a:spAutoFit/>
          </a:bodyPr>
          <a:lstStyle/>
          <a:p>
            <a:pPr lvl="6"/>
            <a:r>
              <a:rPr lang="en-US" b="1" dirty="0">
                <a:solidFill>
                  <a:schemeClr val="bg1"/>
                </a:solidFill>
                <a:latin typeface="Arial" pitchFamily="34" charset="0"/>
                <a:cs typeface="Arial" pitchFamily="34" charset="0"/>
              </a:rPr>
              <a:t>Presented By:</a:t>
            </a:r>
          </a:p>
          <a:p>
            <a:pPr lvl="6"/>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dirty="0">
                <a:solidFill>
                  <a:srgbClr val="42BA97"/>
                </a:solidFill>
                <a:latin typeface="Times New Roman" panose="02020603050405020304" pitchFamily="18" charset="0"/>
                <a:cs typeface="Times New Roman" panose="02020603050405020304" pitchFamily="18" charset="0"/>
              </a:rPr>
              <a:t>GUNASEELAN D </a:t>
            </a:r>
          </a:p>
          <a:p>
            <a:pPr lvl="6">
              <a:lnSpc>
                <a:spcPct val="150000"/>
              </a:lnSpc>
            </a:pPr>
            <a:r>
              <a:rPr lang="en-US" b="1" dirty="0">
                <a:solidFill>
                  <a:srgbClr val="42BA97"/>
                </a:solidFill>
                <a:latin typeface="Times New Roman" panose="02020603050405020304" pitchFamily="18" charset="0"/>
                <a:cs typeface="Times New Roman" panose="02020603050405020304" pitchFamily="18" charset="0"/>
              </a:rPr>
              <a:t>	University  College Of Engineering </a:t>
            </a:r>
            <a:r>
              <a:rPr lang="en-US" b="1" dirty="0" err="1">
                <a:solidFill>
                  <a:srgbClr val="42BA97"/>
                </a:solidFill>
                <a:latin typeface="Times New Roman" panose="02020603050405020304" pitchFamily="18" charset="0"/>
                <a:cs typeface="Times New Roman" panose="02020603050405020304" pitchFamily="18" charset="0"/>
              </a:rPr>
              <a:t>Ramanathapuram</a:t>
            </a:r>
            <a:r>
              <a:rPr lang="en-US" b="1" dirty="0">
                <a:solidFill>
                  <a:srgbClr val="42BA97"/>
                </a:solidFill>
                <a:latin typeface="Times New Roman" panose="02020603050405020304" pitchFamily="18" charset="0"/>
                <a:cs typeface="Times New Roman" panose="02020603050405020304" pitchFamily="18" charset="0"/>
              </a:rPr>
              <a:t>,</a:t>
            </a:r>
          </a:p>
          <a:p>
            <a:pPr lvl="6">
              <a:lnSpc>
                <a:spcPct val="150000"/>
              </a:lnSpc>
            </a:pPr>
            <a:r>
              <a:rPr lang="en-US" b="1" dirty="0">
                <a:solidFill>
                  <a:srgbClr val="42BA97"/>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92500"/>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2281" y="2081540"/>
            <a:ext cx="11029615" cy="4673324"/>
          </a:xfrm>
        </p:spPr>
        <p:txBody>
          <a:bodyPr>
            <a:normAutofit/>
          </a:bodyPr>
          <a:lstStyle/>
          <a:p>
            <a:endParaRPr lang="en-IN" sz="24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26690" y="206138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Problem Statement </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System Development Approach</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Result (Output Image)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Conclusion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Future Scope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202421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2341" y="1680632"/>
            <a:ext cx="11613485" cy="5563973"/>
          </a:xfrm>
        </p:spPr>
        <p:txBody>
          <a:bodyPr vert="horz" lIns="91440" tIns="45720" rIns="91440" bIns="45720" rtlCol="0" anchor="ctr">
            <a:noAutofit/>
          </a:bodyPr>
          <a:lstStyle/>
          <a:p>
            <a:pPr marL="0" indent="0">
              <a:lnSpc>
                <a:spcPct val="100000"/>
              </a:lnSpc>
              <a:buNone/>
            </a:pPr>
            <a:r>
              <a:rPr lang="en-US" sz="2000" b="0" i="0" dirty="0">
                <a:solidFill>
                  <a:schemeClr val="tx1"/>
                </a:solidFill>
                <a:effectLst/>
                <a:latin typeface="Times New Roman" panose="02020603050405020304" pitchFamily="18" charset="0"/>
                <a:cs typeface="Times New Roman" panose="02020603050405020304" pitchFamily="18" charset="0"/>
              </a:rPr>
              <a:t>	The proposed system is a basic keylogger implemented using the </a:t>
            </a:r>
            <a:r>
              <a:rPr lang="en-US" sz="2000" b="0" i="0" dirty="0" err="1">
                <a:solidFill>
                  <a:schemeClr val="tx1"/>
                </a:solidFill>
                <a:effectLst/>
                <a:latin typeface="Times New Roman" panose="02020603050405020304" pitchFamily="18" charset="0"/>
                <a:cs typeface="Times New Roman" panose="02020603050405020304" pitchFamily="18" charset="0"/>
              </a:rPr>
              <a:t>pynput</a:t>
            </a:r>
            <a:r>
              <a:rPr lang="en-US" sz="20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Encryption:</a:t>
            </a:r>
            <a:r>
              <a:rPr lang="en-US"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Process Monitoring:</a:t>
            </a:r>
            <a:r>
              <a:rPr lang="en-US"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User Notification:</a:t>
            </a:r>
            <a:r>
              <a:rPr lang="en-US"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Remote Reporting:</a:t>
            </a:r>
            <a:r>
              <a:rPr lang="en-US"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169179"/>
            <a:ext cx="11029615" cy="4673324"/>
          </a:xfrm>
        </p:spPr>
        <p:txBody>
          <a:bodyPr>
            <a:normAutofit/>
          </a:bodyPr>
          <a:lstStyle/>
          <a:p>
            <a:pPr marL="0" indent="0">
              <a:lnSpc>
                <a:spcPct val="150000"/>
              </a:lnSpc>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b="1" i="0" dirty="0" err="1">
                <a:solidFill>
                  <a:schemeClr val="tx1"/>
                </a:solidFill>
                <a:effectLst/>
                <a:latin typeface="Times New Roman" panose="02020603050405020304" pitchFamily="18" charset="0"/>
                <a:cs typeface="Times New Roman" panose="02020603050405020304" pitchFamily="18" charset="0"/>
              </a:rPr>
              <a:t>pynput</a:t>
            </a:r>
            <a:r>
              <a:rPr lang="en-US"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32500" lnSpcReduction="20000"/>
          </a:bodyPr>
          <a:lstStyle/>
          <a:p>
            <a:pPr>
              <a:lnSpc>
                <a:spcPct val="150000"/>
              </a:lnSpc>
            </a:pPr>
            <a:r>
              <a:rPr lang="en-US" sz="2400" b="0" i="0" dirty="0">
                <a:solidFill>
                  <a:schemeClr val="tx1"/>
                </a:solidFill>
                <a:effectLst/>
                <a:latin typeface="Söhne"/>
              </a:rPr>
              <a:t>  </a:t>
            </a:r>
            <a:r>
              <a:rPr lang="en-US" sz="51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Output</a:t>
            </a:r>
            <a:endParaRPr lang="en-US" dirty="0"/>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1307690" y="2555357"/>
            <a:ext cx="3588775" cy="3963430"/>
          </a:xfrm>
        </p:spPr>
      </p:pic>
      <p:pic>
        <p:nvPicPr>
          <p:cNvPr id="7" name="Picture 6">
            <a:extLst>
              <a:ext uri="{FF2B5EF4-FFF2-40B4-BE49-F238E27FC236}">
                <a16:creationId xmlns:a16="http://schemas.microsoft.com/office/drawing/2014/main" id="{9D69B11B-ACC9-43F7-5293-C1B8C17CB028}"/>
              </a:ext>
            </a:extLst>
          </p:cNvPr>
          <p:cNvPicPr>
            <a:picLocks noChangeAspect="1"/>
          </p:cNvPicPr>
          <p:nvPr/>
        </p:nvPicPr>
        <p:blipFill>
          <a:blip r:embed="rId3"/>
          <a:srcRect/>
          <a:stretch/>
        </p:blipFill>
        <p:spPr>
          <a:xfrm>
            <a:off x="6143915" y="2555357"/>
            <a:ext cx="4070810" cy="391424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55000" lnSpcReduction="20000"/>
          </a:bodyPr>
          <a:lstStyle/>
          <a:p>
            <a:endParaRPr lang="en-US" sz="2000" b="1" dirty="0">
              <a:solidFill>
                <a:schemeClr val="tx1"/>
              </a:solidFill>
            </a:endParaRP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9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9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9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9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9B5535C-60CA-4BC3-A2C1-2C749A39158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1232</TotalTime>
  <Words>693</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Century Gothic</vt:lpstr>
      <vt:lpstr>Söhne</vt:lpstr>
      <vt:lpstr>Times New Roman</vt:lpstr>
      <vt:lpstr>Wingdings</vt:lpstr>
      <vt:lpstr>Wingdings 3</vt:lpstr>
      <vt:lpstr>Ion Boardroom</vt:lpstr>
      <vt:lpstr>KEYLOGGER &amp; SECURITY</vt:lpstr>
      <vt:lpstr>OUTLINE</vt:lpstr>
      <vt:lpstr>Problem Statement</vt:lpstr>
      <vt:lpstr>Proposed Solution</vt:lpstr>
      <vt:lpstr>System development Approach</vt:lpstr>
      <vt:lpstr>Types of Keylogger</vt:lpstr>
      <vt:lpstr>Output</vt:lpstr>
      <vt:lpstr>SECURITY</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nataraj</cp:lastModifiedBy>
  <cp:revision>37</cp:revision>
  <dcterms:created xsi:type="dcterms:W3CDTF">2021-05-26T16:50:10Z</dcterms:created>
  <dcterms:modified xsi:type="dcterms:W3CDTF">2024-04-03T14:45:59Z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