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5D6CD-EF26-4077-BADE-B2B0C646486C}" v="257" dt="2022-06-06T22:20:06.601"/>
    <p1510:client id="{A59D21C6-BE02-49AB-B52A-C061A2411E88}" v="828" dt="2022-05-24T09:06:2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CC_HW5/GoogleBooksAPI/1.0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Bookingam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43" y="5428426"/>
            <a:ext cx="10993546" cy="9353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Croitor Robert-</a:t>
            </a:r>
            <a:r>
              <a:rPr lang="en-US" dirty="0" err="1">
                <a:solidFill>
                  <a:schemeClr val="bg1"/>
                </a:solidFill>
              </a:rPr>
              <a:t>constantin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Tighineanu</a:t>
            </a:r>
            <a:r>
              <a:rPr lang="en-US" dirty="0">
                <a:solidFill>
                  <a:schemeClr val="bg1"/>
                </a:solidFill>
              </a:rPr>
              <a:t>  Andrei</a:t>
            </a:r>
          </a:p>
          <a:p>
            <a:r>
              <a:rPr lang="en-US" dirty="0" err="1">
                <a:solidFill>
                  <a:schemeClr val="bg1"/>
                </a:solidFill>
              </a:rPr>
              <a:t>Brasovianu</a:t>
            </a:r>
            <a:r>
              <a:rPr lang="en-US" dirty="0">
                <a:solidFill>
                  <a:schemeClr val="bg1"/>
                </a:solidFill>
              </a:rPr>
              <a:t> Dragos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0217-8EB8-6497-C01D-49236575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2C38-A78D-2918-7A9A-DAD31ADB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Google Books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Mobile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impresionanta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colectate</a:t>
            </a:r>
            <a:r>
              <a:rPr lang="en-US" dirty="0">
                <a:ea typeface="+mn-lt"/>
                <a:cs typeface="+mn-lt"/>
              </a:rPr>
              <a:t> de pe multiple site-</a:t>
            </a:r>
            <a:r>
              <a:rPr lang="en-US" dirty="0" err="1">
                <a:ea typeface="+mn-lt"/>
                <a:cs typeface="+mn-lt"/>
              </a:rPr>
              <a:t>uri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-UI </a:t>
            </a:r>
            <a:r>
              <a:rPr lang="en-US" dirty="0" err="1">
                <a:ea typeface="+mn-lt"/>
                <a:cs typeface="+mn-lt"/>
              </a:rPr>
              <a:t>neinteractiv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nesugestiv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totul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desfasurandu</a:t>
            </a:r>
            <a:r>
              <a:rPr lang="en-US" dirty="0">
                <a:ea typeface="+mn-lt"/>
                <a:cs typeface="+mn-lt"/>
              </a:rPr>
              <a:t>-se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intermediul</a:t>
            </a:r>
            <a:r>
              <a:rPr lang="en-US" dirty="0">
                <a:ea typeface="+mn-lt"/>
                <a:cs typeface="+mn-lt"/>
              </a:rPr>
              <a:t> Google Search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-O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platite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dorit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necunoscuti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5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DB15-83E4-23CF-7C89-85483B2B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D196-1FA3-EB25-85CC-CD5C56F5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Audible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mobile</a:t>
            </a:r>
            <a:endParaRPr lang="en-US" dirty="0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Genuri</a:t>
            </a:r>
            <a:r>
              <a:rPr lang="en-US" dirty="0">
                <a:ea typeface="+mn-lt"/>
                <a:cs typeface="+mn-lt"/>
              </a:rPr>
              <a:t> multiple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AudioBooks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-Free Trial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Amazon Prime , </a:t>
            </a:r>
            <a:r>
              <a:rPr lang="en-US" dirty="0" err="1">
                <a:ea typeface="+mn-lt"/>
                <a:cs typeface="+mn-lt"/>
              </a:rPr>
              <a:t>platit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Preturi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extrem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intentionat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necunoscuti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846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8A56-06D1-F0B5-2395-B7EBECB3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7719-DFB3-13C9-43EE-A3B7A6B1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Wattpad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WEB 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: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-UI </a:t>
            </a:r>
            <a:r>
              <a:rPr lang="en-US" dirty="0" err="1">
                <a:ea typeface="+mn-lt"/>
                <a:cs typeface="+mn-lt"/>
              </a:rPr>
              <a:t>interactiv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Posibilitatea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adaptare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cartii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serial TV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: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exclusiv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Subscriptie</a:t>
            </a:r>
            <a:r>
              <a:rPr lang="en-US" dirty="0">
                <a:ea typeface="+mn-lt"/>
                <a:cs typeface="+mn-lt"/>
              </a:rPr>
              <a:t> Premium , </a:t>
            </a:r>
            <a:r>
              <a:rPr lang="en-US" dirty="0" err="1">
                <a:ea typeface="+mn-lt"/>
                <a:cs typeface="+mn-lt"/>
              </a:rPr>
              <a:t>fara</a:t>
            </a:r>
            <a:r>
              <a:rPr lang="en-US" dirty="0">
                <a:ea typeface="+mn-lt"/>
                <a:cs typeface="+mn-lt"/>
              </a:rPr>
              <a:t> de care </a:t>
            </a:r>
            <a:r>
              <a:rPr lang="en-US" dirty="0" err="1">
                <a:ea typeface="+mn-lt"/>
                <a:cs typeface="+mn-lt"/>
              </a:rPr>
              <a:t>cititorii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primesc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reclame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constante</a:t>
            </a:r>
            <a:r>
              <a:rPr lang="en-US" dirty="0">
                <a:ea typeface="+mn-lt"/>
                <a:cs typeface="+mn-lt"/>
              </a:rPr>
              <a:t>, nu pot </a:t>
            </a:r>
            <a:r>
              <a:rPr lang="en-US" dirty="0" err="1">
                <a:ea typeface="+mn-lt"/>
                <a:cs typeface="+mn-lt"/>
              </a:rPr>
              <a:t>citi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numar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nelimitat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nu au currency virtual </a:t>
            </a:r>
            <a:r>
              <a:rPr lang="en-US" dirty="0" err="1">
                <a:ea typeface="+mn-lt"/>
                <a:cs typeface="+mn-lt"/>
              </a:rPr>
              <a:t>nelimitat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Nevoia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currency virtual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debloca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Costul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subscriptiei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destul</a:t>
            </a:r>
            <a:r>
              <a:rPr lang="en-US" dirty="0">
                <a:ea typeface="+mn-lt"/>
                <a:cs typeface="+mn-lt"/>
              </a:rPr>
              <a:t> de mare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1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77C-FD3F-0349-ED0E-361691B0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Concurenta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255-DA21-6287-38EA-29B548A3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Good Novel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Platforma</a:t>
            </a:r>
            <a:r>
              <a:rPr lang="en-US" dirty="0">
                <a:ea typeface="+mn-lt"/>
                <a:cs typeface="+mn-lt"/>
              </a:rPr>
              <a:t> Mobile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Promoveaza</a:t>
            </a:r>
            <a:r>
              <a:rPr lang="en-US" dirty="0">
                <a:ea typeface="+mn-lt"/>
                <a:cs typeface="+mn-lt"/>
              </a:rPr>
              <a:t> in mod </a:t>
            </a:r>
            <a:r>
              <a:rPr lang="en-US" err="1">
                <a:ea typeface="+mn-lt"/>
                <a:cs typeface="+mn-lt"/>
              </a:rPr>
              <a:t>exclusiv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scriitorii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necunoscuti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-O </a:t>
            </a:r>
            <a:r>
              <a:rPr lang="en-US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medie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Dezavantaje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Nevoia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currency virtual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debloca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Costul</a:t>
            </a:r>
            <a:r>
              <a:rPr lang="en-US" dirty="0">
                <a:ea typeface="+mn-lt"/>
                <a:cs typeface="+mn-lt"/>
              </a:rPr>
              <a:t> currency-</a:t>
            </a:r>
            <a:r>
              <a:rPr lang="en-US" dirty="0" err="1">
                <a:ea typeface="+mn-lt"/>
                <a:cs typeface="+mn-lt"/>
              </a:rPr>
              <a:t>ului</a:t>
            </a:r>
            <a:r>
              <a:rPr lang="en-US" dirty="0">
                <a:ea typeface="+mn-lt"/>
                <a:cs typeface="+mn-lt"/>
              </a:rPr>
              <a:t> virtual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extrem</a:t>
            </a:r>
            <a:r>
              <a:rPr lang="en-US" dirty="0">
                <a:ea typeface="+mn-lt"/>
                <a:cs typeface="+mn-lt"/>
              </a:rPr>
              <a:t> de mare 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de “reward </a:t>
            </a:r>
            <a:r>
              <a:rPr lang="en-US" dirty="0" err="1">
                <a:ea typeface="+mn-lt"/>
                <a:cs typeface="+mn-lt"/>
              </a:rPr>
              <a:t>zilnic</a:t>
            </a:r>
            <a:r>
              <a:rPr lang="en-US" dirty="0">
                <a:ea typeface="+mn-lt"/>
                <a:cs typeface="+mn-lt"/>
              </a:rPr>
              <a:t>”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consistenta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-Nu </a:t>
            </a:r>
            <a:r>
              <a:rPr lang="en-US" dirty="0" err="1">
                <a:ea typeface="+mn-lt"/>
                <a:cs typeface="+mn-lt"/>
              </a:rPr>
              <a:t>exista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divesificare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genurilor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destul</a:t>
            </a:r>
            <a:r>
              <a:rPr lang="en-US" dirty="0">
                <a:ea typeface="+mn-lt"/>
                <a:cs typeface="+mn-lt"/>
              </a:rPr>
              <a:t> de mare (</a:t>
            </a:r>
            <a:r>
              <a:rPr lang="en-US" dirty="0" err="1">
                <a:ea typeface="+mn-lt"/>
                <a:cs typeface="+mn-lt"/>
              </a:rPr>
              <a:t>Majoritatea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dragoste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SF)}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4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0A3C-B609-CB8E-FC73-A288E390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AB61-A4C6-F9F4-9B17-022EE2756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React </a:t>
            </a: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Node.JS, Bootstrap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FireBase</a:t>
            </a:r>
            <a:r>
              <a:rPr lang="en-US" b="1" dirty="0">
                <a:ea typeface="+mn-lt"/>
                <a:cs typeface="+mn-lt"/>
              </a:rPr>
              <a:t> Authenticator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Asigurarea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securitatii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aplicatiei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printr</a:t>
            </a:r>
            <a:r>
              <a:rPr lang="en-US" dirty="0">
                <a:ea typeface="+mn-lt"/>
                <a:cs typeface="+mn-lt"/>
              </a:rPr>
              <a:t>-un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sigur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autentificare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serviciile</a:t>
            </a:r>
            <a:r>
              <a:rPr lang="en-US" dirty="0">
                <a:ea typeface="+mn-lt"/>
                <a:cs typeface="+mn-lt"/>
              </a:rPr>
              <a:t> Firebase</a:t>
            </a:r>
            <a:endParaRPr lang="en-US" dirty="0"/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Firestore</a:t>
            </a:r>
            <a:r>
              <a:rPr lang="en-US" b="1" dirty="0">
                <a:ea typeface="+mn-lt"/>
                <a:cs typeface="+mn-lt"/>
              </a:rPr>
              <a:t> Database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Stocarea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tuturor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userilor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inregistrati</a:t>
            </a:r>
            <a:r>
              <a:rPr lang="en-US" dirty="0">
                <a:ea typeface="+mn-lt"/>
                <a:cs typeface="+mn-lt"/>
              </a:rPr>
              <a:t> pe </a:t>
            </a:r>
            <a:r>
              <a:rPr lang="en-US" dirty="0" err="1">
                <a:ea typeface="+mn-lt"/>
                <a:cs typeface="+mn-lt"/>
              </a:rPr>
              <a:t>aplicatie</a:t>
            </a:r>
            <a:endParaRPr lang="en-US" b="1" dirty="0" err="1"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RealTime Database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Stocarea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favorite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</a:t>
            </a:r>
            <a:r>
              <a:rPr lang="en-US" dirty="0" err="1">
                <a:ea typeface="+mn-lt"/>
                <a:cs typeface="+mn-lt"/>
              </a:rPr>
              <a:t>Stocarea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uploadate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881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3D-416A-CE86-8336-52117FB7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Tehnologii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339B-A804-13B2-AEAF-D914228F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Google books API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Colectarea</a:t>
            </a:r>
            <a:r>
              <a:rPr lang="en-US" dirty="0">
                <a:ea typeface="+mn-lt"/>
                <a:cs typeface="+mn-lt"/>
              </a:rPr>
              <a:t> a cat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licence</a:t>
            </a:r>
            <a:r>
              <a:rPr lang="en-US" dirty="0">
                <a:ea typeface="+mn-lt"/>
                <a:cs typeface="+mn-lt"/>
              </a:rPr>
              <a:t> free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pagina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gasirea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cautate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cititori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nu se </a:t>
            </a:r>
            <a:r>
              <a:rPr lang="en-US" dirty="0" err="1">
                <a:ea typeface="+mn-lt"/>
                <a:cs typeface="+mn-lt"/>
              </a:rPr>
              <a:t>afla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pagina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PDF reader from google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Deschiderea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in format PDF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putea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citita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AppEngine</a:t>
            </a:r>
            <a:r>
              <a:rPr lang="en-US" b="1" dirty="0">
                <a:ea typeface="+mn-lt"/>
                <a:cs typeface="+mn-lt"/>
              </a:rPr>
              <a:t> from Google Cloud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Deployment in cloud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98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AA8-12AD-2809-E576-A9BACBB3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pic>
        <p:nvPicPr>
          <p:cNvPr id="6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632D80B-30DC-4CEA-4508-8C2964593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97" y="1827718"/>
            <a:ext cx="11571989" cy="5029774"/>
          </a:xfrm>
        </p:spPr>
      </p:pic>
    </p:spTree>
    <p:extLst>
      <p:ext uri="{BB962C8B-B14F-4D97-AF65-F5344CB8AC3E}">
        <p14:creationId xmlns:p14="http://schemas.microsoft.com/office/powerpoint/2010/main" val="18716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7915-2FB9-F9A3-7FF2-DB7C6CE8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– ARCHITECTURAL DIAGRAMS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B982DF0-82E1-D56E-741A-301BACBF1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215" y="2010861"/>
            <a:ext cx="8479945" cy="4607044"/>
          </a:xfrm>
        </p:spPr>
      </p:pic>
    </p:spTree>
    <p:extLst>
      <p:ext uri="{BB962C8B-B14F-4D97-AF65-F5344CB8AC3E}">
        <p14:creationId xmlns:p14="http://schemas.microsoft.com/office/powerpoint/2010/main" val="370858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546-1CF8-F12C-5B7D-04F3580D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2 - </a:t>
            </a:r>
            <a:r>
              <a:rPr lang="en-US" dirty="0">
                <a:ea typeface="+mj-lt"/>
                <a:cs typeface="+mj-lt"/>
              </a:rPr>
              <a:t>ARCHITECTURAL DIAGRAMS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A2E8EEE-A0C3-3D4F-8484-F76C1D9B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575" y="1864194"/>
            <a:ext cx="6827753" cy="4857246"/>
          </a:xfrm>
        </p:spPr>
      </p:pic>
    </p:spTree>
    <p:extLst>
      <p:ext uri="{BB962C8B-B14F-4D97-AF65-F5344CB8AC3E}">
        <p14:creationId xmlns:p14="http://schemas.microsoft.com/office/powerpoint/2010/main" val="3584945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D331-7B65-2C6A-9C0C-A82816C5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3 - </a:t>
            </a:r>
            <a:r>
              <a:rPr lang="en-US" dirty="0">
                <a:ea typeface="+mj-lt"/>
                <a:cs typeface="+mj-lt"/>
              </a:rPr>
              <a:t>ARCHITECTURAL DIAGRAMS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3497BB1-B410-945A-54B0-BAA346E5E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439" y="1878571"/>
            <a:ext cx="7720777" cy="4871622"/>
          </a:xfrm>
        </p:spPr>
      </p:pic>
    </p:spTree>
    <p:extLst>
      <p:ext uri="{BB962C8B-B14F-4D97-AF65-F5344CB8AC3E}">
        <p14:creationId xmlns:p14="http://schemas.microsoft.com/office/powerpoint/2010/main" val="26421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21E0-1C5F-3516-FD5A-BBEDDC64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E39B-8C90-0F0D-3ED7-B51609A9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b="1" dirty="0">
              <a:ea typeface="+mn-lt"/>
              <a:cs typeface="+mn-lt"/>
            </a:endParaRPr>
          </a:p>
          <a:p>
            <a:pPr marL="305435" indent="-305435"/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Cartile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reprezinta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principalele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imbogatire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inteligentei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umane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modul</a:t>
            </a:r>
            <a:r>
              <a:rPr lang="en-US" dirty="0">
                <a:ea typeface="+mn-lt"/>
                <a:cs typeface="+mn-lt"/>
              </a:rPr>
              <a:t> principal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cunostintele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acumulate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decursul</a:t>
            </a:r>
            <a:r>
              <a:rPr lang="en-US" dirty="0">
                <a:ea typeface="+mn-lt"/>
                <a:cs typeface="+mn-lt"/>
              </a:rPr>
              <a:t> a mii de ani au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transmise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departe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zilele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noastre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nu sunt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un mod de a </a:t>
            </a:r>
            <a:r>
              <a:rPr lang="en-US" dirty="0" err="1">
                <a:ea typeface="+mn-lt"/>
                <a:cs typeface="+mn-lt"/>
              </a:rPr>
              <a:t>afla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vechiurile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obiceiuri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traditii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umanitatii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dar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un mod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oamenii</a:t>
            </a:r>
            <a:r>
              <a:rPr lang="en-US" dirty="0">
                <a:ea typeface="+mn-lt"/>
                <a:cs typeface="+mn-lt"/>
              </a:rPr>
              <a:t> is </a:t>
            </a:r>
            <a:r>
              <a:rPr lang="en-US" dirty="0" err="1">
                <a:ea typeface="+mn-lt"/>
                <a:cs typeface="+mn-lt"/>
              </a:rPr>
              <a:t>cultiveaza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inventivitatea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ajungand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descopere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lucruri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b="1" dirty="0" err="1">
                <a:ea typeface="+mn-lt"/>
                <a:cs typeface="+mn-lt"/>
              </a:rPr>
              <a:t>Singurul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lucru</a:t>
            </a:r>
            <a:r>
              <a:rPr lang="en-US" b="1" dirty="0">
                <a:ea typeface="+mn-lt"/>
                <a:cs typeface="+mn-lt"/>
              </a:rPr>
              <a:t> pe care </a:t>
            </a:r>
            <a:r>
              <a:rPr lang="en-US" b="1" dirty="0" err="1">
                <a:ea typeface="+mn-lt"/>
                <a:cs typeface="+mn-lt"/>
              </a:rPr>
              <a:t>trebuie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sa</a:t>
            </a:r>
            <a:r>
              <a:rPr lang="en-US" b="1" dirty="0">
                <a:ea typeface="+mn-lt"/>
                <a:cs typeface="+mn-lt"/>
              </a:rPr>
              <a:t>-l </a:t>
            </a:r>
            <a:r>
              <a:rPr lang="en-US" b="1" dirty="0" err="1">
                <a:ea typeface="+mn-lt"/>
                <a:cs typeface="+mn-lt"/>
              </a:rPr>
              <a:t>stii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este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unde</a:t>
            </a:r>
            <a:r>
              <a:rPr lang="en-US" b="1" dirty="0">
                <a:ea typeface="+mn-lt"/>
                <a:cs typeface="+mn-lt"/>
              </a:rPr>
              <a:t> se </a:t>
            </a:r>
            <a:r>
              <a:rPr lang="en-US" b="1" dirty="0" err="1">
                <a:ea typeface="+mn-lt"/>
                <a:cs typeface="+mn-lt"/>
              </a:rPr>
              <a:t>afla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biblioteca</a:t>
            </a:r>
            <a:r>
              <a:rPr lang="en-US" b="1" dirty="0">
                <a:ea typeface="+mn-lt"/>
                <a:cs typeface="+mn-lt"/>
              </a:rPr>
              <a:t>…</a:t>
            </a:r>
            <a:r>
              <a:rPr lang="en-US" dirty="0">
                <a:ea typeface="+mn-lt"/>
                <a:cs typeface="+mn-lt"/>
              </a:rPr>
              <a:t>”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Albert Einstein</a:t>
            </a:r>
          </a:p>
          <a:p>
            <a:pPr marL="305435" indent="-30543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23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D139-D9AD-1CB8-4798-5E9FABCF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 reader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ABE0FF2-0C77-A4C5-B7AF-C6764A5EB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263" y="1821063"/>
            <a:ext cx="6666491" cy="5029774"/>
          </a:xfrm>
        </p:spPr>
      </p:pic>
    </p:spTree>
    <p:extLst>
      <p:ext uri="{BB962C8B-B14F-4D97-AF65-F5344CB8AC3E}">
        <p14:creationId xmlns:p14="http://schemas.microsoft.com/office/powerpoint/2010/main" val="424746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2C54-A1EA-C9C9-C2A3-682726AD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</a:t>
            </a:r>
            <a:r>
              <a:rPr lang="en-US" dirty="0" err="1"/>
              <a:t>wRITER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3F42EF1-F64D-297B-A801-4F97B75C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141" y="1821062"/>
            <a:ext cx="6885719" cy="5029774"/>
          </a:xfrm>
        </p:spPr>
      </p:pic>
    </p:spTree>
    <p:extLst>
      <p:ext uri="{BB962C8B-B14F-4D97-AF65-F5344CB8AC3E}">
        <p14:creationId xmlns:p14="http://schemas.microsoft.com/office/powerpoint/2010/main" val="161187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F70-B19A-5BEE-B296-91D2D0A6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CCCD-0B61-AEB8-3C6A-5B8695E8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DB API:  https://app.swaggerhub.com/apis/Ondrii11/Homework5/1.0.0 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GOOGLE BOOKS: </a:t>
            </a:r>
            <a:r>
              <a:rPr lang="en-US" dirty="0">
                <a:ea typeface="+mn-lt"/>
                <a:cs typeface="+mn-lt"/>
                <a:hlinkClick r:id="rId2"/>
              </a:rPr>
              <a:t>https://app.swaggerhub.com/apis/CC_HW5/GoogleBooksAPI/1.0.0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PDF READER:  https://app.swaggerhub.com/apis/CC_HW5/PDF_Reader/1.0.0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9C59-7C5C-0209-F87A-DC7A0862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392-1485-8F92-0483-AAC41996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Desi </a:t>
            </a:r>
            <a:r>
              <a:rPr lang="en-US" dirty="0" err="1">
                <a:ea typeface="+mn-lt"/>
                <a:cs typeface="+mn-lt"/>
              </a:rPr>
              <a:t>cartile</a:t>
            </a:r>
            <a:r>
              <a:rPr lang="en-US" dirty="0">
                <a:ea typeface="+mn-lt"/>
                <a:cs typeface="+mn-lt"/>
              </a:rPr>
              <a:t> sunt un </a:t>
            </a:r>
            <a:r>
              <a:rPr lang="en-US" dirty="0" err="1">
                <a:ea typeface="+mn-lt"/>
                <a:cs typeface="+mn-lt"/>
              </a:rPr>
              <a:t>lucru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foarte</a:t>
            </a:r>
            <a:r>
              <a:rPr lang="en-US" dirty="0">
                <a:ea typeface="+mn-lt"/>
                <a:cs typeface="+mn-lt"/>
              </a:rPr>
              <a:t> important in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unui</a:t>
            </a:r>
            <a:r>
              <a:rPr lang="en-US" dirty="0">
                <a:ea typeface="+mn-lt"/>
                <a:cs typeface="+mn-lt"/>
              </a:rPr>
              <a:t> om , </a:t>
            </a:r>
            <a:r>
              <a:rPr lang="en-US" dirty="0" err="1">
                <a:ea typeface="+mn-lt"/>
                <a:cs typeface="+mn-lt"/>
              </a:rPr>
              <a:t>acestea</a:t>
            </a:r>
            <a:r>
              <a:rPr lang="en-US" dirty="0">
                <a:ea typeface="+mn-lt"/>
                <a:cs typeface="+mn-lt"/>
              </a:rPr>
              <a:t> au </a:t>
            </a:r>
            <a:r>
              <a:rPr lang="en-US" dirty="0" err="1">
                <a:ea typeface="+mn-lt"/>
                <a:cs typeface="+mn-lt"/>
              </a:rPr>
              <a:t>inceput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incetul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incetul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viata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acestora</a:t>
            </a:r>
            <a:r>
              <a:rPr lang="en-US" dirty="0">
                <a:ea typeface="+mn-lt"/>
                <a:cs typeface="+mn-lt"/>
              </a:rPr>
              <a:t> , din </a:t>
            </a:r>
            <a:r>
              <a:rPr lang="en-US" dirty="0" err="1">
                <a:ea typeface="+mn-lt"/>
                <a:cs typeface="+mn-lt"/>
              </a:rPr>
              <a:t>diferite</a:t>
            </a:r>
            <a:r>
              <a:rPr lang="en-US" dirty="0">
                <a:ea typeface="+mn-lt"/>
                <a:cs typeface="+mn-lt"/>
              </a:rPr>
              <a:t> motive , precum 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Internetul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Rezumate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studii</a:t>
            </a:r>
            <a:r>
              <a:rPr lang="en-US" dirty="0"/>
              <a:t> incomplete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Librarii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inchise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Aplicatii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prea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add-</a:t>
            </a:r>
            <a:r>
              <a:rPr lang="en-US" dirty="0" err="1">
                <a:ea typeface="+mn-lt"/>
                <a:cs typeface="+mn-lt"/>
              </a:rPr>
              <a:t>uri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Costul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cartilor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fizice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Imosibilitatea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scriitori</a:t>
            </a:r>
            <a:r>
              <a:rPr lang="en-US" dirty="0">
                <a:ea typeface="+mn-lt"/>
                <a:cs typeface="+mn-lt"/>
              </a:rPr>
              <a:t> de a se </a:t>
            </a:r>
            <a:r>
              <a:rPr lang="en-US" dirty="0" err="1">
                <a:ea typeface="+mn-lt"/>
                <a:cs typeface="+mn-lt"/>
              </a:rPr>
              <a:t>promova</a:t>
            </a:r>
          </a:p>
        </p:txBody>
      </p:sp>
    </p:spTree>
    <p:extLst>
      <p:ext uri="{BB962C8B-B14F-4D97-AF65-F5344CB8AC3E}">
        <p14:creationId xmlns:p14="http://schemas.microsoft.com/office/powerpoint/2010/main" val="40109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CB1C-7330-DE6A-93F4-8181B437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Pandemic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BB89-5B55-FEF0-6C61-FBAB0617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Aceste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intr</a:t>
            </a:r>
            <a:r>
              <a:rPr lang="en-US" dirty="0">
                <a:ea typeface="+mn-lt"/>
                <a:cs typeface="+mn-lt"/>
              </a:rPr>
              <a:t>-un </a:t>
            </a:r>
            <a:r>
              <a:rPr lang="en-US" dirty="0" err="1">
                <a:ea typeface="+mn-lt"/>
                <a:cs typeface="+mn-lt"/>
              </a:rPr>
              <a:t>numar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foarte</a:t>
            </a:r>
            <a:r>
              <a:rPr lang="en-US" dirty="0">
                <a:ea typeface="+mn-lt"/>
                <a:cs typeface="+mn-lt"/>
              </a:rPr>
              <a:t> mare au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inrautatite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perioada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pandemiei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ultimii</a:t>
            </a:r>
            <a:r>
              <a:rPr lang="en-US" dirty="0">
                <a:ea typeface="+mn-lt"/>
                <a:cs typeface="+mn-lt"/>
              </a:rPr>
              <a:t> 2 ani: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/>
              <a:t>-</a:t>
            </a:r>
            <a:r>
              <a:rPr lang="en-US" dirty="0" err="1"/>
              <a:t>Accesul</a:t>
            </a:r>
            <a:r>
              <a:rPr lang="en-US" dirty="0"/>
              <a:t> in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 </a:t>
            </a:r>
            <a:r>
              <a:rPr lang="en-US" dirty="0" err="1"/>
              <a:t>restrans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interzis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Preturi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livrarea</a:t>
            </a:r>
            <a:r>
              <a:rPr lang="en-US" dirty="0"/>
              <a:t> </a:t>
            </a:r>
            <a:r>
              <a:rPr lang="en-US" dirty="0" err="1"/>
              <a:t>cartilor</a:t>
            </a:r>
          </a:p>
        </p:txBody>
      </p:sp>
    </p:spTree>
    <p:extLst>
      <p:ext uri="{BB962C8B-B14F-4D97-AF65-F5344CB8AC3E}">
        <p14:creationId xmlns:p14="http://schemas.microsoft.com/office/powerpoint/2010/main" val="1646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8E6B-A2A5-64F1-7439-B8A4C435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242E-8051-7993-DC9B-09793D8E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Astfel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rezolva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macar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problemele</a:t>
            </a:r>
            <a:r>
              <a:rPr lang="en-US" dirty="0">
                <a:ea typeface="+mn-lt"/>
                <a:cs typeface="+mn-lt"/>
              </a:rPr>
              <a:t> enumerate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sus, </a:t>
            </a:r>
            <a:r>
              <a:rPr lang="en-US" dirty="0" err="1">
                <a:ea typeface="+mn-lt"/>
                <a:cs typeface="+mn-lt"/>
              </a:rPr>
              <a:t>echipa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noastra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decis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creeze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aplicatie</a:t>
            </a:r>
            <a:r>
              <a:rPr lang="en-US" dirty="0">
                <a:ea typeface="+mn-lt"/>
                <a:cs typeface="+mn-lt"/>
              </a:rPr>
              <a:t> online,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cuprinde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numar</a:t>
            </a:r>
            <a:r>
              <a:rPr lang="en-US" dirty="0">
                <a:ea typeface="+mn-lt"/>
                <a:cs typeface="+mn-lt"/>
              </a:rPr>
              <a:t> mare de </a:t>
            </a:r>
            <a:r>
              <a:rPr lang="en-US" dirty="0" err="1">
                <a:ea typeface="+mn-lt"/>
                <a:cs typeface="+mn-lt"/>
              </a:rPr>
              <a:t>carti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colectate</a:t>
            </a:r>
            <a:r>
              <a:rPr lang="en-US" dirty="0">
                <a:ea typeface="+mn-lt"/>
                <a:cs typeface="+mn-lt"/>
              </a:rPr>
              <a:t> fie din </a:t>
            </a:r>
            <a:r>
              <a:rPr lang="en-US" dirty="0" err="1">
                <a:ea typeface="+mn-lt"/>
                <a:cs typeface="+mn-lt"/>
              </a:rPr>
              <a:t>mediul</a:t>
            </a:r>
            <a:r>
              <a:rPr lang="en-US" dirty="0">
                <a:ea typeface="+mn-lt"/>
                <a:cs typeface="+mn-lt"/>
              </a:rPr>
              <a:t> online, de pe </a:t>
            </a:r>
            <a:r>
              <a:rPr lang="en-US" dirty="0" err="1">
                <a:ea typeface="+mn-lt"/>
                <a:cs typeface="+mn-lt"/>
              </a:rPr>
              <a:t>diferite</a:t>
            </a:r>
            <a:r>
              <a:rPr lang="en-US" dirty="0">
                <a:ea typeface="+mn-lt"/>
                <a:cs typeface="+mn-lt"/>
              </a:rPr>
              <a:t> site-</a:t>
            </a:r>
            <a:r>
              <a:rPr lang="en-US" dirty="0" err="1">
                <a:ea typeface="+mn-lt"/>
                <a:cs typeface="+mn-lt"/>
              </a:rPr>
              <a:t>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intermediul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api-uri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incarcarea</a:t>
            </a:r>
            <a:r>
              <a:rPr lang="en-US" dirty="0">
                <a:ea typeface="+mn-lt"/>
                <a:cs typeface="+mn-lt"/>
              </a:rPr>
              <a:t> lor </a:t>
            </a:r>
            <a:r>
              <a:rPr lang="en-US" dirty="0" err="1">
                <a:ea typeface="+mn-lt"/>
                <a:cs typeface="+mn-lt"/>
              </a:rPr>
              <a:t>directa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autorii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acestora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DBBA-F2E5-4DA3-6618-5C2E71E2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A4D-F917-C05E-C14C-6E247795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accesibila</a:t>
            </a:r>
            <a:r>
              <a:rPr lang="en-US" dirty="0"/>
              <a:t> </a:t>
            </a:r>
            <a:r>
              <a:rPr lang="en-US" dirty="0" err="1"/>
              <a:t>tuturor</a:t>
            </a:r>
            <a:endParaRPr lang="en-US" dirty="0"/>
          </a:p>
          <a:p>
            <a:pPr marL="305435" indent="-305435"/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incarcare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carti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oricine</a:t>
            </a:r>
            <a:endParaRPr lang="en-US" dirty="0"/>
          </a:p>
          <a:p>
            <a:pPr marL="305435" indent="-305435"/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report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cartilor</a:t>
            </a:r>
            <a:r>
              <a:rPr lang="en-US" dirty="0"/>
              <a:t> 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mentine</a:t>
            </a:r>
            <a:r>
              <a:rPr lang="en-US" dirty="0"/>
              <a:t> </a:t>
            </a:r>
            <a:r>
              <a:rPr lang="en-US" dirty="0" err="1"/>
              <a:t>operele</a:t>
            </a:r>
            <a:r>
              <a:rPr lang="en-US" dirty="0"/>
              <a:t> </a:t>
            </a:r>
            <a:r>
              <a:rPr lang="en-US" dirty="0" err="1"/>
              <a:t>incarcate</a:t>
            </a:r>
            <a:r>
              <a:rPr lang="en-US" dirty="0"/>
              <a:t> la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decent</a:t>
            </a:r>
          </a:p>
          <a:p>
            <a:pPr marL="305435" indent="-305435"/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abonare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userul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 mail-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cartile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aparute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il pot </a:t>
            </a:r>
            <a:r>
              <a:rPr lang="en-US" dirty="0" err="1"/>
              <a:t>interesa</a:t>
            </a:r>
            <a:r>
              <a:rPr lang="en-US" dirty="0"/>
              <a:t> (In </a:t>
            </a:r>
            <a:r>
              <a:rPr lang="en-US" dirty="0" err="1"/>
              <a:t>viitor</a:t>
            </a:r>
            <a:r>
              <a:rPr lang="en-US" dirty="0"/>
              <a:t>)</a:t>
            </a:r>
          </a:p>
          <a:p>
            <a:pPr marL="305435" indent="-305435"/>
            <a:r>
              <a:rPr lang="en-US" dirty="0" err="1"/>
              <a:t>Parteneriate</a:t>
            </a:r>
            <a:r>
              <a:rPr lang="en-US" dirty="0"/>
              <a:t> cu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biblioteci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214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1374-1068-31BC-4816-B17C233B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A165-E21A-4BDA-34AC-5ADB535F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expusa</a:t>
            </a:r>
            <a:r>
              <a:rPr lang="en-US" dirty="0"/>
              <a:t> de </a:t>
            </a:r>
            <a:r>
              <a:rPr lang="en-US" dirty="0" err="1"/>
              <a:t>faimoasa</a:t>
            </a:r>
            <a:r>
              <a:rPr lang="en-US" dirty="0"/>
              <a:t> </a:t>
            </a:r>
            <a:r>
              <a:rPr lang="en-US" dirty="0" err="1"/>
              <a:t>scriitoare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J.K.Rowling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dirty="0" err="1">
                <a:ea typeface="+mn-lt"/>
                <a:cs typeface="+mn-lt"/>
              </a:rPr>
              <a:t>citatul</a:t>
            </a:r>
            <a:r>
              <a:rPr lang="en-US" dirty="0">
                <a:ea typeface="+mn-lt"/>
                <a:cs typeface="+mn-lt"/>
              </a:rPr>
              <a:t> 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ea typeface="+mn-lt"/>
                <a:cs typeface="+mn-lt"/>
              </a:rPr>
              <a:t>"Daca nu-</a:t>
            </a:r>
            <a:r>
              <a:rPr lang="en-US" b="1" dirty="0" err="1">
                <a:ea typeface="+mn-lt"/>
                <a:cs typeface="+mn-lt"/>
              </a:rPr>
              <a:t>ti</a:t>
            </a:r>
            <a:r>
              <a:rPr lang="en-US" b="1" dirty="0">
                <a:ea typeface="+mn-lt"/>
                <a:cs typeface="+mn-lt"/>
              </a:rPr>
              <a:t> place </a:t>
            </a:r>
            <a:r>
              <a:rPr lang="en-US" b="1" dirty="0" err="1">
                <a:ea typeface="+mn-lt"/>
                <a:cs typeface="+mn-lt"/>
              </a:rPr>
              <a:t>sa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citesti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inseamna</a:t>
            </a:r>
            <a:r>
              <a:rPr lang="en-US" b="1" dirty="0">
                <a:ea typeface="+mn-lt"/>
                <a:cs typeface="+mn-lt"/>
              </a:rPr>
              <a:t> ca nu ai </a:t>
            </a:r>
            <a:r>
              <a:rPr lang="en-US" b="1" dirty="0" err="1">
                <a:ea typeface="+mn-lt"/>
                <a:cs typeface="+mn-lt"/>
              </a:rPr>
              <a:t>gasit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cartea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potrivita</a:t>
            </a:r>
            <a:r>
              <a:rPr lang="en-US" b="1" dirty="0">
                <a:ea typeface="+mn-lt"/>
                <a:cs typeface="+mn-lt"/>
              </a:rPr>
              <a:t>"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129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B4A-C7DF-70C4-B354-A4457495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064A-C904-A121-C83A-C7992776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oferim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 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sunt </a:t>
            </a:r>
            <a:r>
              <a:rPr lang="en-US" dirty="0" err="1"/>
              <a:t>interesate</a:t>
            </a:r>
            <a:r>
              <a:rPr lang="en-US" dirty="0"/>
              <a:t> de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carti</a:t>
            </a:r>
          </a:p>
          <a:p>
            <a:pPr marL="305435" indent="-305435"/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readucem</a:t>
            </a:r>
            <a:r>
              <a:rPr lang="en-US" dirty="0"/>
              <a:t> </a:t>
            </a:r>
            <a:r>
              <a:rPr lang="en-US" dirty="0" err="1"/>
              <a:t>cartile</a:t>
            </a:r>
            <a:r>
              <a:rPr lang="en-US" dirty="0"/>
              <a:t> 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uitat</a:t>
            </a:r>
            <a:r>
              <a:rPr lang="en-US" dirty="0"/>
              <a:t> de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facilitarea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la </a:t>
            </a:r>
            <a:r>
              <a:rPr lang="en-US" dirty="0" err="1"/>
              <a:t>acestea</a:t>
            </a:r>
            <a:br>
              <a:rPr lang="en-US" dirty="0"/>
            </a:br>
            <a:br>
              <a:rPr lang="en-US" dirty="0"/>
            </a:br>
            <a:r>
              <a:rPr lang="en-US" dirty="0">
                <a:ea typeface="+mn-lt"/>
                <a:cs typeface="+mn-lt"/>
              </a:rPr>
              <a:t>“</a:t>
            </a:r>
            <a:r>
              <a:rPr lang="en-US" b="1" dirty="0" err="1">
                <a:ea typeface="+mn-lt"/>
                <a:cs typeface="+mn-lt"/>
              </a:rPr>
              <a:t>Nimic</a:t>
            </a:r>
            <a:r>
              <a:rPr lang="en-US" b="1" dirty="0">
                <a:ea typeface="+mn-lt"/>
                <a:cs typeface="+mn-lt"/>
              </a:rPr>
              <a:t> nu </a:t>
            </a:r>
            <a:r>
              <a:rPr lang="en-US" b="1" dirty="0" err="1">
                <a:ea typeface="+mn-lt"/>
                <a:cs typeface="+mn-lt"/>
              </a:rPr>
              <a:t>poate</a:t>
            </a:r>
            <a:r>
              <a:rPr lang="en-US" b="1" dirty="0">
                <a:ea typeface="+mn-lt"/>
                <a:cs typeface="+mn-lt"/>
              </a:rPr>
              <a:t> face </a:t>
            </a:r>
            <a:r>
              <a:rPr lang="en-US" b="1" dirty="0" err="1">
                <a:ea typeface="+mn-lt"/>
                <a:cs typeface="+mn-lt"/>
              </a:rPr>
              <a:t>ceea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ce</a:t>
            </a:r>
            <a:r>
              <a:rPr lang="en-US" b="1" dirty="0">
                <a:ea typeface="+mn-lt"/>
                <a:cs typeface="+mn-lt"/>
              </a:rPr>
              <a:t> face o carte. </a:t>
            </a:r>
            <a:r>
              <a:rPr lang="en-US" b="1" dirty="0" err="1">
                <a:ea typeface="+mn-lt"/>
                <a:cs typeface="+mn-lt"/>
              </a:rPr>
              <a:t>Te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ridica</a:t>
            </a:r>
            <a:r>
              <a:rPr lang="en-US" b="1" dirty="0">
                <a:ea typeface="+mn-lt"/>
                <a:cs typeface="+mn-lt"/>
              </a:rPr>
              <a:t> din </a:t>
            </a:r>
            <a:r>
              <a:rPr lang="en-US" b="1" dirty="0" err="1">
                <a:ea typeface="+mn-lt"/>
                <a:cs typeface="+mn-lt"/>
              </a:rPr>
              <a:t>viata</a:t>
            </a:r>
            <a:r>
              <a:rPr lang="en-US" b="1" dirty="0">
                <a:ea typeface="+mn-lt"/>
                <a:cs typeface="+mn-lt"/>
              </a:rPr>
              <a:t> ta..</a:t>
            </a:r>
            <a:r>
              <a:rPr lang="en-US" b="1" dirty="0" err="1">
                <a:ea typeface="+mn-lt"/>
                <a:cs typeface="+mn-lt"/>
              </a:rPr>
              <a:t>catre</a:t>
            </a:r>
            <a:r>
              <a:rPr lang="en-US" b="1" dirty="0">
                <a:ea typeface="+mn-lt"/>
                <a:cs typeface="+mn-lt"/>
              </a:rPr>
              <a:t> o </a:t>
            </a:r>
            <a:r>
              <a:rPr lang="en-US" b="1" dirty="0" err="1">
                <a:ea typeface="+mn-lt"/>
                <a:cs typeface="+mn-lt"/>
              </a:rPr>
              <a:t>lume</a:t>
            </a:r>
            <a:r>
              <a:rPr lang="en-US" b="1" dirty="0">
                <a:ea typeface="+mn-lt"/>
                <a:cs typeface="+mn-lt"/>
              </a:rPr>
              <a:t> cu </a:t>
            </a:r>
            <a:r>
              <a:rPr lang="en-US" b="1" dirty="0" err="1">
                <a:ea typeface="+mn-lt"/>
                <a:cs typeface="+mn-lt"/>
              </a:rPr>
              <a:t>totul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noua</a:t>
            </a:r>
            <a:r>
              <a:rPr lang="en-US" b="1" dirty="0">
                <a:ea typeface="+mn-lt"/>
                <a:cs typeface="+mn-lt"/>
              </a:rPr>
              <a:t>, o </a:t>
            </a:r>
            <a:r>
              <a:rPr lang="en-US" b="1" dirty="0" err="1">
                <a:ea typeface="+mn-lt"/>
                <a:cs typeface="+mn-lt"/>
              </a:rPr>
              <a:t>noua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perspectiva</a:t>
            </a:r>
            <a:r>
              <a:rPr lang="en-US" b="1" dirty="0">
                <a:ea typeface="+mn-lt"/>
                <a:cs typeface="+mn-lt"/>
              </a:rPr>
              <a:t>. O carte </a:t>
            </a:r>
            <a:r>
              <a:rPr lang="en-US" b="1" dirty="0" err="1">
                <a:ea typeface="+mn-lt"/>
                <a:cs typeface="+mn-lt"/>
              </a:rPr>
              <a:t>este</a:t>
            </a:r>
            <a:r>
              <a:rPr lang="en-US" b="1" dirty="0">
                <a:ea typeface="+mn-lt"/>
                <a:cs typeface="+mn-lt"/>
              </a:rPr>
              <a:t> ca un vis pe care il </a:t>
            </a:r>
            <a:r>
              <a:rPr lang="en-US" b="1" dirty="0" err="1">
                <a:ea typeface="+mn-lt"/>
                <a:cs typeface="+mn-lt"/>
              </a:rPr>
              <a:t>imprumuti</a:t>
            </a:r>
            <a:r>
              <a:rPr lang="en-US" b="1" dirty="0">
                <a:ea typeface="+mn-lt"/>
                <a:cs typeface="+mn-lt"/>
              </a:rPr>
              <a:t>…</a:t>
            </a:r>
            <a:r>
              <a:rPr lang="en-US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                                                            Dave Kellet</a:t>
            </a:r>
          </a:p>
        </p:txBody>
      </p:sp>
    </p:spTree>
    <p:extLst>
      <p:ext uri="{BB962C8B-B14F-4D97-AF65-F5344CB8AC3E}">
        <p14:creationId xmlns:p14="http://schemas.microsoft.com/office/powerpoint/2010/main" val="36860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84C6-537D-3A81-65A8-D0C38F4D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3FE5-116A-8C09-15F4-7BE496C5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Scribd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Platforma</a:t>
            </a:r>
            <a:r>
              <a:rPr lang="en-US" b="1" dirty="0">
                <a:ea typeface="+mn-lt"/>
                <a:cs typeface="+mn-lt"/>
              </a:rPr>
              <a:t> WEB </a:t>
            </a:r>
            <a:r>
              <a:rPr lang="en-US" b="1" dirty="0" err="1">
                <a:ea typeface="+mn-lt"/>
                <a:cs typeface="+mn-lt"/>
              </a:rPr>
              <a:t>si</a:t>
            </a:r>
            <a:r>
              <a:rPr lang="en-US" b="1" dirty="0">
                <a:ea typeface="+mn-lt"/>
                <a:cs typeface="+mn-lt"/>
              </a:rPr>
              <a:t> Mobile.</a:t>
            </a:r>
            <a:endParaRPr lang="en-US" dirty="0"/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Avantaje</a:t>
            </a:r>
            <a:r>
              <a:rPr lang="en-US" dirty="0">
                <a:ea typeface="+mn-lt"/>
                <a:cs typeface="+mn-lt"/>
              </a:rPr>
              <a:t> :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colectie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impresionanta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Genuri</a:t>
            </a:r>
            <a:r>
              <a:rPr lang="en-US" dirty="0">
                <a:ea typeface="+mn-lt"/>
                <a:cs typeface="+mn-lt"/>
              </a:rPr>
              <a:t> multiple de </a:t>
            </a:r>
            <a:r>
              <a:rPr lang="en-US" dirty="0" err="1">
                <a:ea typeface="+mn-lt"/>
                <a:cs typeface="+mn-lt"/>
              </a:rPr>
              <a:t>carti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</a:t>
            </a:r>
            <a:r>
              <a:rPr lang="en-US" dirty="0" err="1">
                <a:ea typeface="+mn-lt"/>
                <a:cs typeface="+mn-lt"/>
              </a:rPr>
              <a:t>AudioBooks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-Sheet Music </a:t>
            </a:r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Dezavantaje</a:t>
            </a:r>
            <a:r>
              <a:rPr lang="en-US" dirty="0">
                <a:ea typeface="+mn-lt"/>
                <a:cs typeface="+mn-lt"/>
              </a:rPr>
              <a:t> 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-Free Trial 30 de </a:t>
            </a:r>
            <a:r>
              <a:rPr lang="en-US" dirty="0" err="1">
                <a:ea typeface="+mn-lt"/>
                <a:cs typeface="+mn-lt"/>
              </a:rPr>
              <a:t>zile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Preturi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mari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dupa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expirarea</a:t>
            </a:r>
            <a:r>
              <a:rPr lang="en-US" dirty="0">
                <a:ea typeface="+mn-lt"/>
                <a:cs typeface="+mn-lt"/>
              </a:rPr>
              <a:t> free trial-</a:t>
            </a:r>
            <a:r>
              <a:rPr lang="en-US" dirty="0" err="1">
                <a:ea typeface="+mn-lt"/>
                <a:cs typeface="+mn-lt"/>
              </a:rPr>
              <a:t>ului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01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</vt:lpstr>
      <vt:lpstr>Bookingam</vt:lpstr>
      <vt:lpstr>Introduction</vt:lpstr>
      <vt:lpstr>Challenge</vt:lpstr>
      <vt:lpstr>Pandemic Challenges</vt:lpstr>
      <vt:lpstr>Solution</vt:lpstr>
      <vt:lpstr>Beneficii</vt:lpstr>
      <vt:lpstr>Beneficii</vt:lpstr>
      <vt:lpstr>Result</vt:lpstr>
      <vt:lpstr>Concurenta</vt:lpstr>
      <vt:lpstr>Concurenta</vt:lpstr>
      <vt:lpstr>Concurenta</vt:lpstr>
      <vt:lpstr>Concurenta</vt:lpstr>
      <vt:lpstr>Concurenta</vt:lpstr>
      <vt:lpstr>Tehnologii</vt:lpstr>
      <vt:lpstr>Tehnologii</vt:lpstr>
      <vt:lpstr>Business Model Canvas</vt:lpstr>
      <vt:lpstr>Level 1 – ARCHITECTURAL DIAGRAMS</vt:lpstr>
      <vt:lpstr>Level 2 - ARCHITECTURAL DIAGRAMS</vt:lpstr>
      <vt:lpstr>Level 3 - ARCHITECTURAL DIAGRAMS</vt:lpstr>
      <vt:lpstr>Use case - reader</vt:lpstr>
      <vt:lpstr>Use Case – wRITER</vt:lpstr>
      <vt:lpstr>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2022-05-24T08:41:36Z</dcterms:created>
  <dcterms:modified xsi:type="dcterms:W3CDTF">2022-06-06T22:20:46Z</dcterms:modified>
</cp:coreProperties>
</file>