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9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3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5" r:id="rId27"/>
    <p:sldId id="274" r:id="rId28"/>
    <p:sldId id="286" r:id="rId2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BA3508-6DA9-46E5-8F7E-DD6DF40E82D3}" v="66" dt="2023-09-06T08:38:57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3" d="100"/>
          <a:sy n="83" d="100"/>
        </p:scale>
        <p:origin x="6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שחר דלאל" userId="9248efb7-ee8e-4ddc-a34e-7c80b82c83e1" providerId="ADAL" clId="{75BA3508-6DA9-46E5-8F7E-DD6DF40E82D3}"/>
    <pc:docChg chg="undo redo custSel addSld delSld modSld addMainMaster delMainMaster">
      <pc:chgData name="שחר דלאל" userId="9248efb7-ee8e-4ddc-a34e-7c80b82c83e1" providerId="ADAL" clId="{75BA3508-6DA9-46E5-8F7E-DD6DF40E82D3}" dt="2023-09-06T08:40:11.678" v="603" actId="113"/>
      <pc:docMkLst>
        <pc:docMk/>
      </pc:docMkLst>
      <pc:sldChg chg="addSp delSp modSp new mod setBg modClrScheme chgLayout">
        <pc:chgData name="שחר דלאל" userId="9248efb7-ee8e-4ddc-a34e-7c80b82c83e1" providerId="ADAL" clId="{75BA3508-6DA9-46E5-8F7E-DD6DF40E82D3}" dt="2023-09-06T08:38:57.211" v="598" actId="14100"/>
        <pc:sldMkLst>
          <pc:docMk/>
          <pc:sldMk cId="3069818555" sldId="256"/>
        </pc:sldMkLst>
        <pc:spChg chg="mod">
          <ac:chgData name="שחר דלאל" userId="9248efb7-ee8e-4ddc-a34e-7c80b82c83e1" providerId="ADAL" clId="{75BA3508-6DA9-46E5-8F7E-DD6DF40E82D3}" dt="2023-09-06T06:33:18.236" v="7" actId="26606"/>
          <ac:spMkLst>
            <pc:docMk/>
            <pc:sldMk cId="3069818555" sldId="256"/>
            <ac:spMk id="2" creationId="{7BE4A172-FCDB-9429-E62B-E86A5A95CC37}"/>
          </ac:spMkLst>
        </pc:spChg>
        <pc:spChg chg="del mod">
          <ac:chgData name="שחר דלאל" userId="9248efb7-ee8e-4ddc-a34e-7c80b82c83e1" providerId="ADAL" clId="{75BA3508-6DA9-46E5-8F7E-DD6DF40E82D3}" dt="2023-09-06T06:33:28.386" v="9" actId="478"/>
          <ac:spMkLst>
            <pc:docMk/>
            <pc:sldMk cId="3069818555" sldId="256"/>
            <ac:spMk id="3" creationId="{B42D7D6C-BE85-E3A8-E228-246E0E4280C0}"/>
          </ac:spMkLst>
        </pc:spChg>
        <pc:spChg chg="add">
          <ac:chgData name="שחר דלאל" userId="9248efb7-ee8e-4ddc-a34e-7c80b82c83e1" providerId="ADAL" clId="{75BA3508-6DA9-46E5-8F7E-DD6DF40E82D3}" dt="2023-09-06T06:33:18.236" v="7" actId="26606"/>
          <ac:spMkLst>
            <pc:docMk/>
            <pc:sldMk cId="3069818555" sldId="256"/>
            <ac:spMk id="9" creationId="{A173122F-D466-4F08-90FA-0038F7AC214A}"/>
          </ac:spMkLst>
        </pc:spChg>
        <pc:spChg chg="add">
          <ac:chgData name="שחר דלאל" userId="9248efb7-ee8e-4ddc-a34e-7c80b82c83e1" providerId="ADAL" clId="{75BA3508-6DA9-46E5-8F7E-DD6DF40E82D3}" dt="2023-09-06T06:33:18.236" v="7" actId="26606"/>
          <ac:spMkLst>
            <pc:docMk/>
            <pc:sldMk cId="3069818555" sldId="256"/>
            <ac:spMk id="44" creationId="{DB537E44-9142-4F0D-A29D-C1409784F2B9}"/>
          </ac:spMkLst>
        </pc:spChg>
        <pc:grpChg chg="add">
          <ac:chgData name="שחר דלאל" userId="9248efb7-ee8e-4ddc-a34e-7c80b82c83e1" providerId="ADAL" clId="{75BA3508-6DA9-46E5-8F7E-DD6DF40E82D3}" dt="2023-09-06T06:33:18.236" v="7" actId="26606"/>
          <ac:grpSpMkLst>
            <pc:docMk/>
            <pc:sldMk cId="3069818555" sldId="256"/>
            <ac:grpSpMk id="11" creationId="{55FA838A-0E6E-4C88-AD16-9F85F559A8AD}"/>
          </ac:grpSpMkLst>
        </pc:grpChg>
        <pc:picChg chg="add mod">
          <ac:chgData name="שחר דלאל" userId="9248efb7-ee8e-4ddc-a34e-7c80b82c83e1" providerId="ADAL" clId="{75BA3508-6DA9-46E5-8F7E-DD6DF40E82D3}" dt="2023-09-06T06:33:25.402" v="8" actId="27614"/>
          <ac:picMkLst>
            <pc:docMk/>
            <pc:sldMk cId="3069818555" sldId="256"/>
            <ac:picMk id="4" creationId="{DD152C7B-2433-A61B-48CC-D5827362C74B}"/>
          </ac:picMkLst>
        </pc:picChg>
        <pc:picChg chg="add mod">
          <ac:chgData name="שחר דלאל" userId="9248efb7-ee8e-4ddc-a34e-7c80b82c83e1" providerId="ADAL" clId="{75BA3508-6DA9-46E5-8F7E-DD6DF40E82D3}" dt="2023-09-06T06:34:06.473" v="12" actId="1076"/>
          <ac:picMkLst>
            <pc:docMk/>
            <pc:sldMk cId="3069818555" sldId="256"/>
            <ac:picMk id="1026" creationId="{D1C4E06F-F96A-10F6-CAF2-E62040306233}"/>
          </ac:picMkLst>
        </pc:picChg>
        <pc:picChg chg="add mod">
          <ac:chgData name="שחר דלאל" userId="9248efb7-ee8e-4ddc-a34e-7c80b82c83e1" providerId="ADAL" clId="{75BA3508-6DA9-46E5-8F7E-DD6DF40E82D3}" dt="2023-09-06T08:38:57.211" v="598" actId="14100"/>
          <ac:picMkLst>
            <pc:docMk/>
            <pc:sldMk cId="3069818555" sldId="256"/>
            <ac:picMk id="1028" creationId="{DFD8F8DA-7965-53C5-70E6-02E13F253A52}"/>
          </ac:picMkLst>
        </pc:picChg>
      </pc:sldChg>
      <pc:sldChg chg="addSp delSp modSp new mod">
        <pc:chgData name="שחר דלאל" userId="9248efb7-ee8e-4ddc-a34e-7c80b82c83e1" providerId="ADAL" clId="{75BA3508-6DA9-46E5-8F7E-DD6DF40E82D3}" dt="2023-09-06T07:08:19.894" v="72" actId="20577"/>
        <pc:sldMkLst>
          <pc:docMk/>
          <pc:sldMk cId="945925028" sldId="257"/>
        </pc:sldMkLst>
        <pc:spChg chg="mod">
          <ac:chgData name="שחר דלאל" userId="9248efb7-ee8e-4ddc-a34e-7c80b82c83e1" providerId="ADAL" clId="{75BA3508-6DA9-46E5-8F7E-DD6DF40E82D3}" dt="2023-09-06T07:06:29.443" v="23"/>
          <ac:spMkLst>
            <pc:docMk/>
            <pc:sldMk cId="945925028" sldId="257"/>
            <ac:spMk id="2" creationId="{C54AA0C4-3849-9464-39D9-BAEB57C0BDC7}"/>
          </ac:spMkLst>
        </pc:spChg>
        <pc:spChg chg="add del mod">
          <ac:chgData name="שחר דלאל" userId="9248efb7-ee8e-4ddc-a34e-7c80b82c83e1" providerId="ADAL" clId="{75BA3508-6DA9-46E5-8F7E-DD6DF40E82D3}" dt="2023-09-06T07:08:19.894" v="72" actId="20577"/>
          <ac:spMkLst>
            <pc:docMk/>
            <pc:sldMk cId="945925028" sldId="257"/>
            <ac:spMk id="3" creationId="{8939F76D-DE76-36A9-653F-3868CF2F95E3}"/>
          </ac:spMkLst>
        </pc:spChg>
        <pc:spChg chg="add del mod">
          <ac:chgData name="שחר דלאל" userId="9248efb7-ee8e-4ddc-a34e-7c80b82c83e1" providerId="ADAL" clId="{75BA3508-6DA9-46E5-8F7E-DD6DF40E82D3}" dt="2023-09-06T07:04:51.885" v="20"/>
          <ac:spMkLst>
            <pc:docMk/>
            <pc:sldMk cId="945925028" sldId="257"/>
            <ac:spMk id="4" creationId="{63BA0859-9F46-726F-78B1-D085AEC00CF3}"/>
          </ac:spMkLst>
        </pc:spChg>
      </pc:sldChg>
      <pc:sldChg chg="modSp new mod">
        <pc:chgData name="שחר דלאל" userId="9248efb7-ee8e-4ddc-a34e-7c80b82c83e1" providerId="ADAL" clId="{75BA3508-6DA9-46E5-8F7E-DD6DF40E82D3}" dt="2023-09-06T08:39:10.482" v="599"/>
        <pc:sldMkLst>
          <pc:docMk/>
          <pc:sldMk cId="1650399567" sldId="258"/>
        </pc:sldMkLst>
        <pc:spChg chg="mod">
          <ac:chgData name="שחר דלאל" userId="9248efb7-ee8e-4ddc-a34e-7c80b82c83e1" providerId="ADAL" clId="{75BA3508-6DA9-46E5-8F7E-DD6DF40E82D3}" dt="2023-09-06T07:10:00.929" v="73"/>
          <ac:spMkLst>
            <pc:docMk/>
            <pc:sldMk cId="1650399567" sldId="258"/>
            <ac:spMk id="2" creationId="{4EC0CD4C-3E36-07D1-A415-99C5760052FA}"/>
          </ac:spMkLst>
        </pc:spChg>
        <pc:spChg chg="mod">
          <ac:chgData name="שחר דלאל" userId="9248efb7-ee8e-4ddc-a34e-7c80b82c83e1" providerId="ADAL" clId="{75BA3508-6DA9-46E5-8F7E-DD6DF40E82D3}" dt="2023-09-06T08:39:10.482" v="599"/>
          <ac:spMkLst>
            <pc:docMk/>
            <pc:sldMk cId="1650399567" sldId="258"/>
            <ac:spMk id="3" creationId="{25C4950B-9225-DCC0-C87A-1507699A4E7B}"/>
          </ac:spMkLst>
        </pc:spChg>
      </pc:sldChg>
      <pc:sldChg chg="addSp delSp modSp new del mod setBg">
        <pc:chgData name="שחר דלאל" userId="9248efb7-ee8e-4ddc-a34e-7c80b82c83e1" providerId="ADAL" clId="{75BA3508-6DA9-46E5-8F7E-DD6DF40E82D3}" dt="2023-09-06T07:18:14.932" v="122" actId="2696"/>
        <pc:sldMkLst>
          <pc:docMk/>
          <pc:sldMk cId="3128480570" sldId="259"/>
        </pc:sldMkLst>
        <pc:spChg chg="mod">
          <ac:chgData name="שחר דלאל" userId="9248efb7-ee8e-4ddc-a34e-7c80b82c83e1" providerId="ADAL" clId="{75BA3508-6DA9-46E5-8F7E-DD6DF40E82D3}" dt="2023-09-06T07:12:18.965" v="85" actId="20577"/>
          <ac:spMkLst>
            <pc:docMk/>
            <pc:sldMk cId="3128480570" sldId="259"/>
            <ac:spMk id="2" creationId="{75BCE6B9-4A05-F39C-D171-970702F8A4A4}"/>
          </ac:spMkLst>
        </pc:spChg>
        <pc:spChg chg="mod">
          <ac:chgData name="שחר דלאל" userId="9248efb7-ee8e-4ddc-a34e-7c80b82c83e1" providerId="ADAL" clId="{75BA3508-6DA9-46E5-8F7E-DD6DF40E82D3}" dt="2023-09-06T07:15:21.844" v="104" actId="27636"/>
          <ac:spMkLst>
            <pc:docMk/>
            <pc:sldMk cId="3128480570" sldId="259"/>
            <ac:spMk id="3" creationId="{18963E89-D465-90BC-6B8C-43330B845E20}"/>
          </ac:spMkLst>
        </pc:spChg>
        <pc:spChg chg="add del">
          <ac:chgData name="שחר דלאל" userId="9248efb7-ee8e-4ddc-a34e-7c80b82c83e1" providerId="ADAL" clId="{75BA3508-6DA9-46E5-8F7E-DD6DF40E82D3}" dt="2023-09-06T07:13:39.784" v="87"/>
          <ac:spMkLst>
            <pc:docMk/>
            <pc:sldMk cId="3128480570" sldId="259"/>
            <ac:spMk id="4" creationId="{3C4B5EFE-AB77-0594-0616-050F4A886891}"/>
          </ac:spMkLst>
        </pc:spChg>
        <pc:spChg chg="add del">
          <ac:chgData name="שחר דלאל" userId="9248efb7-ee8e-4ddc-a34e-7c80b82c83e1" providerId="ADAL" clId="{75BA3508-6DA9-46E5-8F7E-DD6DF40E82D3}" dt="2023-09-06T07:13:39.784" v="87"/>
          <ac:spMkLst>
            <pc:docMk/>
            <pc:sldMk cId="3128480570" sldId="259"/>
            <ac:spMk id="5" creationId="{DF7177EE-89BD-511B-0E9F-FC2DC39B5506}"/>
          </ac:spMkLst>
        </pc:spChg>
        <pc:spChg chg="add del">
          <ac:chgData name="שחר דלאל" userId="9248efb7-ee8e-4ddc-a34e-7c80b82c83e1" providerId="ADAL" clId="{75BA3508-6DA9-46E5-8F7E-DD6DF40E82D3}" dt="2023-09-06T07:13:39.784" v="87"/>
          <ac:spMkLst>
            <pc:docMk/>
            <pc:sldMk cId="3128480570" sldId="259"/>
            <ac:spMk id="6" creationId="{60BD79D5-CE8C-4F92-240A-4BA1A7304D89}"/>
          </ac:spMkLst>
        </pc:spChg>
        <pc:spChg chg="add del">
          <ac:chgData name="שחר דלאל" userId="9248efb7-ee8e-4ddc-a34e-7c80b82c83e1" providerId="ADAL" clId="{75BA3508-6DA9-46E5-8F7E-DD6DF40E82D3}" dt="2023-09-06T07:13:39.784" v="87"/>
          <ac:spMkLst>
            <pc:docMk/>
            <pc:sldMk cId="3128480570" sldId="259"/>
            <ac:spMk id="7" creationId="{87D84C95-FD26-C8EF-E8A0-00653367FAF8}"/>
          </ac:spMkLst>
        </pc:spChg>
        <pc:spChg chg="add del">
          <ac:chgData name="שחר דלאל" userId="9248efb7-ee8e-4ddc-a34e-7c80b82c83e1" providerId="ADAL" clId="{75BA3508-6DA9-46E5-8F7E-DD6DF40E82D3}" dt="2023-09-06T07:13:39.784" v="87"/>
          <ac:spMkLst>
            <pc:docMk/>
            <pc:sldMk cId="3128480570" sldId="259"/>
            <ac:spMk id="8" creationId="{32ECCB5F-ADFA-4D62-BA0D-893627D772E6}"/>
          </ac:spMkLst>
        </pc:spChg>
        <pc:spChg chg="add del">
          <ac:chgData name="שחר דלאל" userId="9248efb7-ee8e-4ddc-a34e-7c80b82c83e1" providerId="ADAL" clId="{75BA3508-6DA9-46E5-8F7E-DD6DF40E82D3}" dt="2023-09-06T07:13:39.784" v="87"/>
          <ac:spMkLst>
            <pc:docMk/>
            <pc:sldMk cId="3128480570" sldId="259"/>
            <ac:spMk id="9" creationId="{9066437C-4498-F1B9-293B-142D5098A95A}"/>
          </ac:spMkLst>
        </pc:spChg>
        <pc:spChg chg="add del">
          <ac:chgData name="שחר דלאל" userId="9248efb7-ee8e-4ddc-a34e-7c80b82c83e1" providerId="ADAL" clId="{75BA3508-6DA9-46E5-8F7E-DD6DF40E82D3}" dt="2023-09-06T07:13:39.784" v="87"/>
          <ac:spMkLst>
            <pc:docMk/>
            <pc:sldMk cId="3128480570" sldId="259"/>
            <ac:spMk id="10" creationId="{853013EC-D533-C6A4-3EE7-CD2C4AF76C71}"/>
          </ac:spMkLst>
        </pc:spChg>
        <pc:spChg chg="add del">
          <ac:chgData name="שחר דלאל" userId="9248efb7-ee8e-4ddc-a34e-7c80b82c83e1" providerId="ADAL" clId="{75BA3508-6DA9-46E5-8F7E-DD6DF40E82D3}" dt="2023-09-06T07:13:39.784" v="87"/>
          <ac:spMkLst>
            <pc:docMk/>
            <pc:sldMk cId="3128480570" sldId="259"/>
            <ac:spMk id="11" creationId="{559C80FE-DBDB-4BCA-CD76-D6DD67716227}"/>
          </ac:spMkLst>
        </pc:spChg>
        <pc:spChg chg="add del">
          <ac:chgData name="שחר דלאל" userId="9248efb7-ee8e-4ddc-a34e-7c80b82c83e1" providerId="ADAL" clId="{75BA3508-6DA9-46E5-8F7E-DD6DF40E82D3}" dt="2023-09-06T07:13:39.784" v="87"/>
          <ac:spMkLst>
            <pc:docMk/>
            <pc:sldMk cId="3128480570" sldId="259"/>
            <ac:spMk id="12" creationId="{BE676A82-983A-39AF-3184-DBEBBECC1E8B}"/>
          </ac:spMkLst>
        </pc:spChg>
        <pc:spChg chg="add del">
          <ac:chgData name="שחר דלאל" userId="9248efb7-ee8e-4ddc-a34e-7c80b82c83e1" providerId="ADAL" clId="{75BA3508-6DA9-46E5-8F7E-DD6DF40E82D3}" dt="2023-09-06T07:13:39.784" v="87"/>
          <ac:spMkLst>
            <pc:docMk/>
            <pc:sldMk cId="3128480570" sldId="259"/>
            <ac:spMk id="13" creationId="{9989EDA0-0274-6EB9-2196-6D29893C7505}"/>
          </ac:spMkLst>
        </pc:spChg>
        <pc:spChg chg="add del">
          <ac:chgData name="שחר דלאל" userId="9248efb7-ee8e-4ddc-a34e-7c80b82c83e1" providerId="ADAL" clId="{75BA3508-6DA9-46E5-8F7E-DD6DF40E82D3}" dt="2023-09-06T07:13:39.784" v="87"/>
          <ac:spMkLst>
            <pc:docMk/>
            <pc:sldMk cId="3128480570" sldId="259"/>
            <ac:spMk id="14" creationId="{7BFB2080-60DF-B5A4-DD87-E0A06A043A23}"/>
          </ac:spMkLst>
        </pc:spChg>
        <pc:spChg chg="add del">
          <ac:chgData name="שחר דלאל" userId="9248efb7-ee8e-4ddc-a34e-7c80b82c83e1" providerId="ADAL" clId="{75BA3508-6DA9-46E5-8F7E-DD6DF40E82D3}" dt="2023-09-06T07:13:39.784" v="87"/>
          <ac:spMkLst>
            <pc:docMk/>
            <pc:sldMk cId="3128480570" sldId="259"/>
            <ac:spMk id="15" creationId="{D00E05F3-331C-25C5-6813-A45FC2FB1543}"/>
          </ac:spMkLst>
        </pc:spChg>
        <pc:spChg chg="add del">
          <ac:chgData name="שחר דלאל" userId="9248efb7-ee8e-4ddc-a34e-7c80b82c83e1" providerId="ADAL" clId="{75BA3508-6DA9-46E5-8F7E-DD6DF40E82D3}" dt="2023-09-06T07:13:39.784" v="87"/>
          <ac:spMkLst>
            <pc:docMk/>
            <pc:sldMk cId="3128480570" sldId="259"/>
            <ac:spMk id="16" creationId="{6A1FDD1C-0140-DB18-6850-105A01F09899}"/>
          </ac:spMkLst>
        </pc:spChg>
        <pc:spChg chg="add del">
          <ac:chgData name="שחר דלאל" userId="9248efb7-ee8e-4ddc-a34e-7c80b82c83e1" providerId="ADAL" clId="{75BA3508-6DA9-46E5-8F7E-DD6DF40E82D3}" dt="2023-09-06T07:14:11.069" v="89"/>
          <ac:spMkLst>
            <pc:docMk/>
            <pc:sldMk cId="3128480570" sldId="259"/>
            <ac:spMk id="17" creationId="{984EDF6B-3658-4055-4A4C-4A70D5FF0EF1}"/>
          </ac:spMkLst>
        </pc:spChg>
        <pc:spChg chg="add del">
          <ac:chgData name="שחר דלאל" userId="9248efb7-ee8e-4ddc-a34e-7c80b82c83e1" providerId="ADAL" clId="{75BA3508-6DA9-46E5-8F7E-DD6DF40E82D3}" dt="2023-09-06T07:14:11.069" v="89"/>
          <ac:spMkLst>
            <pc:docMk/>
            <pc:sldMk cId="3128480570" sldId="259"/>
            <ac:spMk id="18" creationId="{945495C8-C513-2A1B-2CA2-14FDF98F29A6}"/>
          </ac:spMkLst>
        </pc:spChg>
        <pc:spChg chg="add del">
          <ac:chgData name="שחר דלאל" userId="9248efb7-ee8e-4ddc-a34e-7c80b82c83e1" providerId="ADAL" clId="{75BA3508-6DA9-46E5-8F7E-DD6DF40E82D3}" dt="2023-09-06T07:14:11.069" v="89"/>
          <ac:spMkLst>
            <pc:docMk/>
            <pc:sldMk cId="3128480570" sldId="259"/>
            <ac:spMk id="19" creationId="{9F21A37B-31B8-449D-CD79-668F6E8076E2}"/>
          </ac:spMkLst>
        </pc:sp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75" creationId="{AC66C3B6-F4C0-1DFD-2838-FC9489F6A547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76" creationId="{0322561C-0296-5CB3-5314-CFB2A826C319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77" creationId="{72D93D4E-F9E3-6305-70C6-087FA4B35D4F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78" creationId="{BF075D6C-FCC2-1370-72EA-03B0D1B5E76F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79" creationId="{73056E6E-EA00-AFAC-67F2-6460E23F2BD4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80" creationId="{BD7A4D6F-162B-B146-4801-6CC7BE6A05D8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81" creationId="{D07C3549-C25D-966D-89CA-8A57EA83A266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82" creationId="{AA9DA6DE-EE90-6C9D-D982-5136829B05B1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83" creationId="{9DD7A4B4-D9CE-CC69-9E49-9649FDA2B65F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84" creationId="{E8C9B1C2-3C82-9831-C6EB-27B6CEEB32BC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85" creationId="{70D75B03-0E33-799D-4EA0-EE5791694C34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86" creationId="{FE0686A4-1EB4-4298-1A7C-7E60DAA7E199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87" creationId="{88E481AD-15AC-7C96-1743-B82DE6C5313F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88" creationId="{F0235FB2-71C8-ECC1-10B5-19496E486F08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89" creationId="{EDAD1956-6BCF-B9AB-D294-F5C2BE5A350B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90" creationId="{1AB03955-B19A-5E7A-B3A3-C8D08215D4C7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91" creationId="{FC767596-1F4C-93E4-D72C-4EA5469DF400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92" creationId="{586C56BC-8D59-4204-E4B6-74279B875FD5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93" creationId="{0C29B9A2-D63B-E7EF-E6AC-350CE93325D4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94" creationId="{6B29B656-6CF5-271E-6AB4-1333B06702CF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95" creationId="{BD5AF48D-5EE0-C1D6-DE17-65F32B842F96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96" creationId="{12787A19-1081-FAEC-B578-F9484A29A022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97" creationId="{BE3CA333-4A39-5006-CAC7-490F233F33ED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98" creationId="{179A528D-98CB-C870-53EA-1D559DF7C059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099" creationId="{3A531547-59B6-D25F-1129-95828A09D384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100" creationId="{8B4786CC-FBA9-DD3C-7EF4-CDC392219313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101" creationId="{43423032-5B28-7D33-283E-7908FC89AFFE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102" creationId="{61DAEE61-069C-C8F3-116C-0D47E488C67C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107" creationId="{C100A625-4957-5158-6D8C-C9A66F70ED65}"/>
          </ac:picMkLst>
        </pc:picChg>
        <pc:picChg chg="add del">
          <ac:chgData name="שחר דלאל" userId="9248efb7-ee8e-4ddc-a34e-7c80b82c83e1" providerId="ADAL" clId="{75BA3508-6DA9-46E5-8F7E-DD6DF40E82D3}" dt="2023-09-06T07:13:39.784" v="87"/>
          <ac:picMkLst>
            <pc:docMk/>
            <pc:sldMk cId="3128480570" sldId="259"/>
            <ac:picMk id="3112" creationId="{A2BBC4CA-E658-C70D-F4B4-91F42A92D610}"/>
          </ac:picMkLst>
        </pc:picChg>
      </pc:sldChg>
      <pc:sldChg chg="addSp delSp modSp new mod setBg">
        <pc:chgData name="שחר דלאל" userId="9248efb7-ee8e-4ddc-a34e-7c80b82c83e1" providerId="ADAL" clId="{75BA3508-6DA9-46E5-8F7E-DD6DF40E82D3}" dt="2023-09-06T07:25:33.257" v="177" actId="478"/>
        <pc:sldMkLst>
          <pc:docMk/>
          <pc:sldMk cId="970024236" sldId="260"/>
        </pc:sldMkLst>
        <pc:spChg chg="add del mod">
          <ac:chgData name="שחר דלאל" userId="9248efb7-ee8e-4ddc-a34e-7c80b82c83e1" providerId="ADAL" clId="{75BA3508-6DA9-46E5-8F7E-DD6DF40E82D3}" dt="2023-09-06T07:23:32.072" v="144" actId="26606"/>
          <ac:spMkLst>
            <pc:docMk/>
            <pc:sldMk cId="970024236" sldId="260"/>
            <ac:spMk id="2" creationId="{A916BBC8-864E-DF31-160E-1A7EF9EE2FBC}"/>
          </ac:spMkLst>
        </pc:spChg>
        <pc:spChg chg="add del">
          <ac:chgData name="שחר דלאל" userId="9248efb7-ee8e-4ddc-a34e-7c80b82c83e1" providerId="ADAL" clId="{75BA3508-6DA9-46E5-8F7E-DD6DF40E82D3}" dt="2023-09-06T07:23:17.551" v="135" actId="22"/>
          <ac:spMkLst>
            <pc:docMk/>
            <pc:sldMk cId="970024236" sldId="260"/>
            <ac:spMk id="3" creationId="{BC7A7405-81EC-86CE-DB60-97918FA0EA12}"/>
          </ac:spMkLst>
        </pc:spChg>
        <pc:spChg chg="add del">
          <ac:chgData name="שחר דלאל" userId="9248efb7-ee8e-4ddc-a34e-7c80b82c83e1" providerId="ADAL" clId="{75BA3508-6DA9-46E5-8F7E-DD6DF40E82D3}" dt="2023-09-06T07:14:16.206" v="91"/>
          <ac:spMkLst>
            <pc:docMk/>
            <pc:sldMk cId="970024236" sldId="260"/>
            <ac:spMk id="4" creationId="{7E465B1A-BADA-EFDB-A814-A8D05E972EFF}"/>
          </ac:spMkLst>
        </pc:spChg>
        <pc:spChg chg="add del">
          <ac:chgData name="שחר דלאל" userId="9248efb7-ee8e-4ddc-a34e-7c80b82c83e1" providerId="ADAL" clId="{75BA3508-6DA9-46E5-8F7E-DD6DF40E82D3}" dt="2023-09-06T07:14:16.206" v="91"/>
          <ac:spMkLst>
            <pc:docMk/>
            <pc:sldMk cId="970024236" sldId="260"/>
            <ac:spMk id="5" creationId="{92682ED3-3E6E-BEC7-D839-B8B85A7AEA2D}"/>
          </ac:spMkLst>
        </pc:spChg>
        <pc:spChg chg="add del">
          <ac:chgData name="שחר דלאל" userId="9248efb7-ee8e-4ddc-a34e-7c80b82c83e1" providerId="ADAL" clId="{75BA3508-6DA9-46E5-8F7E-DD6DF40E82D3}" dt="2023-09-06T07:14:16.206" v="91"/>
          <ac:spMkLst>
            <pc:docMk/>
            <pc:sldMk cId="970024236" sldId="260"/>
            <ac:spMk id="6" creationId="{A733808C-0276-8E10-2126-651F41E455E7}"/>
          </ac:spMkLst>
        </pc:spChg>
        <pc:spChg chg="add del mod">
          <ac:chgData name="שחר דלאל" userId="9248efb7-ee8e-4ddc-a34e-7c80b82c83e1" providerId="ADAL" clId="{75BA3508-6DA9-46E5-8F7E-DD6DF40E82D3}" dt="2023-09-06T07:23:13.667" v="132" actId="478"/>
          <ac:spMkLst>
            <pc:docMk/>
            <pc:sldMk cId="970024236" sldId="260"/>
            <ac:spMk id="10" creationId="{E0881777-C7D4-D45B-504F-65F77F02475D}"/>
          </ac:spMkLst>
        </pc:spChg>
        <pc:spChg chg="add del">
          <ac:chgData name="שחר דלאל" userId="9248efb7-ee8e-4ddc-a34e-7c80b82c83e1" providerId="ADAL" clId="{75BA3508-6DA9-46E5-8F7E-DD6DF40E82D3}" dt="2023-09-06T07:23:15.353" v="133" actId="26606"/>
          <ac:spMkLst>
            <pc:docMk/>
            <pc:sldMk cId="970024236" sldId="260"/>
            <ac:spMk id="46" creationId="{2437C4A8-8E3A-4ADA-93B9-64737CE1ABB1}"/>
          </ac:spMkLst>
        </pc:spChg>
        <pc:spChg chg="add del">
          <ac:chgData name="שחר דלאל" userId="9248efb7-ee8e-4ddc-a34e-7c80b82c83e1" providerId="ADAL" clId="{75BA3508-6DA9-46E5-8F7E-DD6DF40E82D3}" dt="2023-09-06T07:23:15.353" v="133" actId="26606"/>
          <ac:spMkLst>
            <pc:docMk/>
            <pc:sldMk cId="970024236" sldId="260"/>
            <ac:spMk id="48" creationId="{13B6DAC6-0186-4D62-AD69-90B9C0411EA3}"/>
          </ac:spMkLst>
        </pc:spChg>
        <pc:spChg chg="add del">
          <ac:chgData name="שחר דלאל" userId="9248efb7-ee8e-4ddc-a34e-7c80b82c83e1" providerId="ADAL" clId="{75BA3508-6DA9-46E5-8F7E-DD6DF40E82D3}" dt="2023-09-06T07:23:15.353" v="133" actId="26606"/>
          <ac:spMkLst>
            <pc:docMk/>
            <pc:sldMk cId="970024236" sldId="260"/>
            <ac:spMk id="83" creationId="{429C64BC-8915-422E-9361-EE04C48FFD40}"/>
          </ac:spMkLst>
        </pc:spChg>
        <pc:spChg chg="add del">
          <ac:chgData name="שחר דלאל" userId="9248efb7-ee8e-4ddc-a34e-7c80b82c83e1" providerId="ADAL" clId="{75BA3508-6DA9-46E5-8F7E-DD6DF40E82D3}" dt="2023-09-06T07:23:24.337" v="137" actId="26606"/>
          <ac:spMkLst>
            <pc:docMk/>
            <pc:sldMk cId="970024236" sldId="260"/>
            <ac:spMk id="85" creationId="{13B6DAC6-0186-4D62-AD69-90B9C0411EA3}"/>
          </ac:spMkLst>
        </pc:spChg>
        <pc:spChg chg="add del mod">
          <ac:chgData name="שחר דלאל" userId="9248efb7-ee8e-4ddc-a34e-7c80b82c83e1" providerId="ADAL" clId="{75BA3508-6DA9-46E5-8F7E-DD6DF40E82D3}" dt="2023-09-06T07:25:33.257" v="177" actId="478"/>
          <ac:spMkLst>
            <pc:docMk/>
            <pc:sldMk cId="970024236" sldId="260"/>
            <ac:spMk id="86" creationId="{1CB3373C-8054-7B6C-29B6-7A2769144ECA}"/>
          </ac:spMkLst>
        </pc:spChg>
        <pc:spChg chg="add del">
          <ac:chgData name="שחר דלאל" userId="9248efb7-ee8e-4ddc-a34e-7c80b82c83e1" providerId="ADAL" clId="{75BA3508-6DA9-46E5-8F7E-DD6DF40E82D3}" dt="2023-09-06T07:23:29.140" v="139" actId="26606"/>
          <ac:spMkLst>
            <pc:docMk/>
            <pc:sldMk cId="970024236" sldId="260"/>
            <ac:spMk id="87" creationId="{13B6DAC6-0186-4D62-AD69-90B9C0411EA3}"/>
          </ac:spMkLst>
        </pc:spChg>
        <pc:spChg chg="add del">
          <ac:chgData name="שחר דלאל" userId="9248efb7-ee8e-4ddc-a34e-7c80b82c83e1" providerId="ADAL" clId="{75BA3508-6DA9-46E5-8F7E-DD6DF40E82D3}" dt="2023-09-06T07:23:29.140" v="139" actId="26606"/>
          <ac:spMkLst>
            <pc:docMk/>
            <pc:sldMk cId="970024236" sldId="260"/>
            <ac:spMk id="122" creationId="{429C64BC-8915-422E-9361-EE04C48FFD40}"/>
          </ac:spMkLst>
        </pc:spChg>
        <pc:spChg chg="add del">
          <ac:chgData name="שחר דלאל" userId="9248efb7-ee8e-4ddc-a34e-7c80b82c83e1" providerId="ADAL" clId="{75BA3508-6DA9-46E5-8F7E-DD6DF40E82D3}" dt="2023-09-06T07:23:29.140" v="139" actId="26606"/>
          <ac:spMkLst>
            <pc:docMk/>
            <pc:sldMk cId="970024236" sldId="260"/>
            <ac:spMk id="123" creationId="{2437C4A8-8E3A-4ADA-93B9-64737CE1ABB1}"/>
          </ac:spMkLst>
        </pc:spChg>
        <pc:spChg chg="add del">
          <ac:chgData name="שחר דלאל" userId="9248efb7-ee8e-4ddc-a34e-7c80b82c83e1" providerId="ADAL" clId="{75BA3508-6DA9-46E5-8F7E-DD6DF40E82D3}" dt="2023-09-06T07:23:29.140" v="139" actId="26606"/>
          <ac:spMkLst>
            <pc:docMk/>
            <pc:sldMk cId="970024236" sldId="260"/>
            <ac:spMk id="124" creationId="{A916BBC8-864E-DF31-160E-1A7EF9EE2FBC}"/>
          </ac:spMkLst>
        </pc:spChg>
        <pc:spChg chg="add del">
          <ac:chgData name="שחר דלאל" userId="9248efb7-ee8e-4ddc-a34e-7c80b82c83e1" providerId="ADAL" clId="{75BA3508-6DA9-46E5-8F7E-DD6DF40E82D3}" dt="2023-09-06T07:23:30.653" v="141" actId="26606"/>
          <ac:spMkLst>
            <pc:docMk/>
            <pc:sldMk cId="970024236" sldId="260"/>
            <ac:spMk id="128" creationId="{13B6DAC6-0186-4D62-AD69-90B9C0411EA3}"/>
          </ac:spMkLst>
        </pc:spChg>
        <pc:spChg chg="add del">
          <ac:chgData name="שחר דלאל" userId="9248efb7-ee8e-4ddc-a34e-7c80b82c83e1" providerId="ADAL" clId="{75BA3508-6DA9-46E5-8F7E-DD6DF40E82D3}" dt="2023-09-06T07:23:32.041" v="143" actId="26606"/>
          <ac:spMkLst>
            <pc:docMk/>
            <pc:sldMk cId="970024236" sldId="260"/>
            <ac:spMk id="132" creationId="{13B6DAC6-0186-4D62-AD69-90B9C0411EA3}"/>
          </ac:spMkLst>
        </pc:spChg>
        <pc:spChg chg="add del">
          <ac:chgData name="שחר דלאל" userId="9248efb7-ee8e-4ddc-a34e-7c80b82c83e1" providerId="ADAL" clId="{75BA3508-6DA9-46E5-8F7E-DD6DF40E82D3}" dt="2023-09-06T07:24:14.789" v="152" actId="26606"/>
          <ac:spMkLst>
            <pc:docMk/>
            <pc:sldMk cId="970024236" sldId="260"/>
            <ac:spMk id="139" creationId="{2437C4A8-8E3A-4ADA-93B9-64737CE1ABB1}"/>
          </ac:spMkLst>
        </pc:spChg>
        <pc:spChg chg="add del">
          <ac:chgData name="שחר דלאל" userId="9248efb7-ee8e-4ddc-a34e-7c80b82c83e1" providerId="ADAL" clId="{75BA3508-6DA9-46E5-8F7E-DD6DF40E82D3}" dt="2023-09-06T07:24:14.789" v="152" actId="26606"/>
          <ac:spMkLst>
            <pc:docMk/>
            <pc:sldMk cId="970024236" sldId="260"/>
            <ac:spMk id="140" creationId="{13B6DAC6-0186-4D62-AD69-90B9C0411EA3}"/>
          </ac:spMkLst>
        </pc:spChg>
        <pc:spChg chg="add del">
          <ac:chgData name="שחר דלאל" userId="9248efb7-ee8e-4ddc-a34e-7c80b82c83e1" providerId="ADAL" clId="{75BA3508-6DA9-46E5-8F7E-DD6DF40E82D3}" dt="2023-09-06T07:24:14.789" v="152" actId="26606"/>
          <ac:spMkLst>
            <pc:docMk/>
            <pc:sldMk cId="970024236" sldId="260"/>
            <ac:spMk id="142" creationId="{429C64BC-8915-422E-9361-EE04C48FFD40}"/>
          </ac:spMkLst>
        </pc:spChg>
        <pc:spChg chg="add del mod">
          <ac:chgData name="שחר דלאל" userId="9248efb7-ee8e-4ddc-a34e-7c80b82c83e1" providerId="ADAL" clId="{75BA3508-6DA9-46E5-8F7E-DD6DF40E82D3}" dt="2023-09-06T07:25:32.114" v="176" actId="478"/>
          <ac:spMkLst>
            <pc:docMk/>
            <pc:sldMk cId="970024236" sldId="260"/>
            <ac:spMk id="143" creationId="{A916BBC8-864E-DF31-160E-1A7EF9EE2FBC}"/>
          </ac:spMkLst>
        </pc:spChg>
        <pc:spChg chg="add del">
          <ac:chgData name="שחר דלאל" userId="9248efb7-ee8e-4ddc-a34e-7c80b82c83e1" providerId="ADAL" clId="{75BA3508-6DA9-46E5-8F7E-DD6DF40E82D3}" dt="2023-09-06T07:24:13.426" v="149" actId="26606"/>
          <ac:spMkLst>
            <pc:docMk/>
            <pc:sldMk cId="970024236" sldId="260"/>
            <ac:spMk id="149" creationId="{1C582B07-D0F0-4B6B-A5D9-D2F192CB3A4E}"/>
          </ac:spMkLst>
        </pc:spChg>
        <pc:spChg chg="add del">
          <ac:chgData name="שחר דלאל" userId="9248efb7-ee8e-4ddc-a34e-7c80b82c83e1" providerId="ADAL" clId="{75BA3508-6DA9-46E5-8F7E-DD6DF40E82D3}" dt="2023-09-06T07:24:13.426" v="149" actId="26606"/>
          <ac:spMkLst>
            <pc:docMk/>
            <pc:sldMk cId="970024236" sldId="260"/>
            <ac:spMk id="184" creationId="{1597F3C8-11A3-4F02-8391-14A8E4B94261}"/>
          </ac:spMkLst>
        </pc:spChg>
        <pc:spChg chg="add del">
          <ac:chgData name="שחר דלאל" userId="9248efb7-ee8e-4ddc-a34e-7c80b82c83e1" providerId="ADAL" clId="{75BA3508-6DA9-46E5-8F7E-DD6DF40E82D3}" dt="2023-09-06T07:24:14.756" v="151" actId="26606"/>
          <ac:spMkLst>
            <pc:docMk/>
            <pc:sldMk cId="970024236" sldId="260"/>
            <ac:spMk id="186" creationId="{1C582B07-D0F0-4B6B-A5D9-D2F192CB3A4E}"/>
          </ac:spMkLst>
        </pc:spChg>
        <pc:spChg chg="add del">
          <ac:chgData name="שחר דלאל" userId="9248efb7-ee8e-4ddc-a34e-7c80b82c83e1" providerId="ADAL" clId="{75BA3508-6DA9-46E5-8F7E-DD6DF40E82D3}" dt="2023-09-06T07:24:14.756" v="151" actId="26606"/>
          <ac:spMkLst>
            <pc:docMk/>
            <pc:sldMk cId="970024236" sldId="260"/>
            <ac:spMk id="188" creationId="{0E0283C2-A372-42A3-80E3-B602516EB0B1}"/>
          </ac:spMkLst>
        </pc:spChg>
        <pc:spChg chg="add del">
          <ac:chgData name="שחר דלאל" userId="9248efb7-ee8e-4ddc-a34e-7c80b82c83e1" providerId="ADAL" clId="{75BA3508-6DA9-46E5-8F7E-DD6DF40E82D3}" dt="2023-09-06T07:25:13.421" v="169" actId="26606"/>
          <ac:spMkLst>
            <pc:docMk/>
            <pc:sldMk cId="970024236" sldId="260"/>
            <ac:spMk id="190" creationId="{1C582B07-D0F0-4B6B-A5D9-D2F192CB3A4E}"/>
          </ac:spMkLst>
        </pc:spChg>
        <pc:spChg chg="add del">
          <ac:chgData name="שחר דלאל" userId="9248efb7-ee8e-4ddc-a34e-7c80b82c83e1" providerId="ADAL" clId="{75BA3508-6DA9-46E5-8F7E-DD6DF40E82D3}" dt="2023-09-06T07:25:13.421" v="169" actId="26606"/>
          <ac:spMkLst>
            <pc:docMk/>
            <pc:sldMk cId="970024236" sldId="260"/>
            <ac:spMk id="192" creationId="{1597F3C8-11A3-4F02-8391-14A8E4B94261}"/>
          </ac:spMkLst>
        </pc:spChg>
        <pc:spChg chg="add del">
          <ac:chgData name="שחר דלאל" userId="9248efb7-ee8e-4ddc-a34e-7c80b82c83e1" providerId="ADAL" clId="{75BA3508-6DA9-46E5-8F7E-DD6DF40E82D3}" dt="2023-09-06T07:25:13.421" v="169" actId="26606"/>
          <ac:spMkLst>
            <pc:docMk/>
            <pc:sldMk cId="970024236" sldId="260"/>
            <ac:spMk id="230" creationId="{2437C4A8-8E3A-4ADA-93B9-64737CE1ABB1}"/>
          </ac:spMkLst>
        </pc:spChg>
        <pc:spChg chg="add del">
          <ac:chgData name="שחר דלאל" userId="9248efb7-ee8e-4ddc-a34e-7c80b82c83e1" providerId="ADAL" clId="{75BA3508-6DA9-46E5-8F7E-DD6DF40E82D3}" dt="2023-09-06T07:25:13.421" v="169" actId="26606"/>
          <ac:spMkLst>
            <pc:docMk/>
            <pc:sldMk cId="970024236" sldId="260"/>
            <ac:spMk id="232" creationId="{A173122F-D466-4F08-90FA-0038F7AC214A}"/>
          </ac:spMkLst>
        </pc:spChg>
        <pc:spChg chg="add del">
          <ac:chgData name="שחר דלאל" userId="9248efb7-ee8e-4ddc-a34e-7c80b82c83e1" providerId="ADAL" clId="{75BA3508-6DA9-46E5-8F7E-DD6DF40E82D3}" dt="2023-09-06T07:25:13.421" v="169" actId="26606"/>
          <ac:spMkLst>
            <pc:docMk/>
            <pc:sldMk cId="970024236" sldId="260"/>
            <ac:spMk id="267" creationId="{F952A221-69C2-46B3-890D-354CA5961656}"/>
          </ac:spMkLst>
        </pc:spChg>
        <pc:grpChg chg="add del">
          <ac:chgData name="שחר דלאל" userId="9248efb7-ee8e-4ddc-a34e-7c80b82c83e1" providerId="ADAL" clId="{75BA3508-6DA9-46E5-8F7E-DD6DF40E82D3}" dt="2023-09-06T07:23:15.353" v="133" actId="26606"/>
          <ac:grpSpMkLst>
            <pc:docMk/>
            <pc:sldMk cId="970024236" sldId="260"/>
            <ac:grpSpMk id="13" creationId="{748618E9-EE2D-4864-9EEE-58939BD4FBBA}"/>
          </ac:grpSpMkLst>
        </pc:grpChg>
        <pc:grpChg chg="add del">
          <ac:chgData name="שחר דלאל" userId="9248efb7-ee8e-4ddc-a34e-7c80b82c83e1" providerId="ADAL" clId="{75BA3508-6DA9-46E5-8F7E-DD6DF40E82D3}" dt="2023-09-06T07:23:15.353" v="133" actId="26606"/>
          <ac:grpSpMkLst>
            <pc:docMk/>
            <pc:sldMk cId="970024236" sldId="260"/>
            <ac:grpSpMk id="50" creationId="{A0297160-077C-4B0C-9F1E-6519CEDB84C4}"/>
          </ac:grpSpMkLst>
        </pc:grpChg>
        <pc:grpChg chg="add del">
          <ac:chgData name="שחר דלאל" userId="9248efb7-ee8e-4ddc-a34e-7c80b82c83e1" providerId="ADAL" clId="{75BA3508-6DA9-46E5-8F7E-DD6DF40E82D3}" dt="2023-09-06T07:23:24.337" v="137" actId="26606"/>
          <ac:grpSpMkLst>
            <pc:docMk/>
            <pc:sldMk cId="970024236" sldId="260"/>
            <ac:grpSpMk id="52" creationId="{45BED274-5EB4-4EF4-B353-E55BD502655C}"/>
          </ac:grpSpMkLst>
        </pc:grpChg>
        <pc:grpChg chg="add del">
          <ac:chgData name="שחר דלאל" userId="9248efb7-ee8e-4ddc-a34e-7c80b82c83e1" providerId="ADAL" clId="{75BA3508-6DA9-46E5-8F7E-DD6DF40E82D3}" dt="2023-09-06T07:23:29.140" v="139" actId="26606"/>
          <ac:grpSpMkLst>
            <pc:docMk/>
            <pc:sldMk cId="970024236" sldId="260"/>
            <ac:grpSpMk id="88" creationId="{748618E9-EE2D-4864-9EEE-58939BD4FBBA}"/>
          </ac:grpSpMkLst>
        </pc:grpChg>
        <pc:grpChg chg="add del">
          <ac:chgData name="שחר דלאל" userId="9248efb7-ee8e-4ddc-a34e-7c80b82c83e1" providerId="ADAL" clId="{75BA3508-6DA9-46E5-8F7E-DD6DF40E82D3}" dt="2023-09-06T07:23:29.140" v="139" actId="26606"/>
          <ac:grpSpMkLst>
            <pc:docMk/>
            <pc:sldMk cId="970024236" sldId="260"/>
            <ac:grpSpMk id="89" creationId="{A0297160-077C-4B0C-9F1E-6519CEDB84C4}"/>
          </ac:grpSpMkLst>
        </pc:grpChg>
        <pc:grpChg chg="add del">
          <ac:chgData name="שחר דלאל" userId="9248efb7-ee8e-4ddc-a34e-7c80b82c83e1" providerId="ADAL" clId="{75BA3508-6DA9-46E5-8F7E-DD6DF40E82D3}" dt="2023-09-06T07:23:30.653" v="141" actId="26606"/>
          <ac:grpSpMkLst>
            <pc:docMk/>
            <pc:sldMk cId="970024236" sldId="260"/>
            <ac:grpSpMk id="126" creationId="{45BED274-5EB4-4EF4-B353-E55BD502655C}"/>
          </ac:grpSpMkLst>
        </pc:grpChg>
        <pc:grpChg chg="add del">
          <ac:chgData name="שחר דלאל" userId="9248efb7-ee8e-4ddc-a34e-7c80b82c83e1" providerId="ADAL" clId="{75BA3508-6DA9-46E5-8F7E-DD6DF40E82D3}" dt="2023-09-06T07:23:32.041" v="143" actId="26606"/>
          <ac:grpSpMkLst>
            <pc:docMk/>
            <pc:sldMk cId="970024236" sldId="260"/>
            <ac:grpSpMk id="130" creationId="{45BED274-5EB4-4EF4-B353-E55BD502655C}"/>
          </ac:grpSpMkLst>
        </pc:grpChg>
        <pc:grpChg chg="add del">
          <ac:chgData name="שחר דלאל" userId="9248efb7-ee8e-4ddc-a34e-7c80b82c83e1" providerId="ADAL" clId="{75BA3508-6DA9-46E5-8F7E-DD6DF40E82D3}" dt="2023-09-06T07:23:32.041" v="143" actId="26606"/>
          <ac:grpSpMkLst>
            <pc:docMk/>
            <pc:sldMk cId="970024236" sldId="260"/>
            <ac:grpSpMk id="133" creationId="{6CC102AE-2C87-45D1-8671-2DB35F5D4367}"/>
          </ac:grpSpMkLst>
        </pc:grpChg>
        <pc:grpChg chg="add del">
          <ac:chgData name="שחר דלאל" userId="9248efb7-ee8e-4ddc-a34e-7c80b82c83e1" providerId="ADAL" clId="{75BA3508-6DA9-46E5-8F7E-DD6DF40E82D3}" dt="2023-09-06T07:24:14.789" v="152" actId="26606"/>
          <ac:grpSpMkLst>
            <pc:docMk/>
            <pc:sldMk cId="970024236" sldId="260"/>
            <ac:grpSpMk id="137" creationId="{748618E9-EE2D-4864-9EEE-58939BD4FBBA}"/>
          </ac:grpSpMkLst>
        </pc:grpChg>
        <pc:grpChg chg="add del">
          <ac:chgData name="שחר דלאל" userId="9248efb7-ee8e-4ddc-a34e-7c80b82c83e1" providerId="ADAL" clId="{75BA3508-6DA9-46E5-8F7E-DD6DF40E82D3}" dt="2023-09-06T07:24:14.789" v="152" actId="26606"/>
          <ac:grpSpMkLst>
            <pc:docMk/>
            <pc:sldMk cId="970024236" sldId="260"/>
            <ac:grpSpMk id="141" creationId="{A0297160-077C-4B0C-9F1E-6519CEDB84C4}"/>
          </ac:grpSpMkLst>
        </pc:grpChg>
        <pc:grpChg chg="add del">
          <ac:chgData name="שחר דלאל" userId="9248efb7-ee8e-4ddc-a34e-7c80b82c83e1" providerId="ADAL" clId="{75BA3508-6DA9-46E5-8F7E-DD6DF40E82D3}" dt="2023-09-06T07:24:13.426" v="149" actId="26606"/>
          <ac:grpSpMkLst>
            <pc:docMk/>
            <pc:sldMk cId="970024236" sldId="260"/>
            <ac:grpSpMk id="151" creationId="{F0DF507A-93F2-457B-96CF-EF53EB4BABD7}"/>
          </ac:grpSpMkLst>
        </pc:grpChg>
        <pc:grpChg chg="add del">
          <ac:chgData name="שחר דלאל" userId="9248efb7-ee8e-4ddc-a34e-7c80b82c83e1" providerId="ADAL" clId="{75BA3508-6DA9-46E5-8F7E-DD6DF40E82D3}" dt="2023-09-06T07:24:14.756" v="151" actId="26606"/>
          <ac:grpSpMkLst>
            <pc:docMk/>
            <pc:sldMk cId="970024236" sldId="260"/>
            <ac:grpSpMk id="187" creationId="{7408B2EE-0697-47B6-A5CC-E6262FA06ED3}"/>
          </ac:grpSpMkLst>
        </pc:grpChg>
        <pc:grpChg chg="add del">
          <ac:chgData name="שחר דלאל" userId="9248efb7-ee8e-4ddc-a34e-7c80b82c83e1" providerId="ADAL" clId="{75BA3508-6DA9-46E5-8F7E-DD6DF40E82D3}" dt="2023-09-06T07:25:13.421" v="169" actId="26606"/>
          <ac:grpSpMkLst>
            <pc:docMk/>
            <pc:sldMk cId="970024236" sldId="260"/>
            <ac:grpSpMk id="191" creationId="{F0DF507A-93F2-457B-96CF-EF53EB4BABD7}"/>
          </ac:grpSpMkLst>
        </pc:grpChg>
        <pc:grpChg chg="add del">
          <ac:chgData name="שחר דלאל" userId="9248efb7-ee8e-4ddc-a34e-7c80b82c83e1" providerId="ADAL" clId="{75BA3508-6DA9-46E5-8F7E-DD6DF40E82D3}" dt="2023-09-06T07:25:13.421" v="169" actId="26606"/>
          <ac:grpSpMkLst>
            <pc:docMk/>
            <pc:sldMk cId="970024236" sldId="260"/>
            <ac:grpSpMk id="197" creationId="{748618E9-EE2D-4864-9EEE-58939BD4FBBA}"/>
          </ac:grpSpMkLst>
        </pc:grpChg>
        <pc:grpChg chg="add del">
          <ac:chgData name="שחר דלאל" userId="9248efb7-ee8e-4ddc-a34e-7c80b82c83e1" providerId="ADAL" clId="{75BA3508-6DA9-46E5-8F7E-DD6DF40E82D3}" dt="2023-09-06T07:25:13.421" v="169" actId="26606"/>
          <ac:grpSpMkLst>
            <pc:docMk/>
            <pc:sldMk cId="970024236" sldId="260"/>
            <ac:grpSpMk id="234" creationId="{B19EC7B8-C390-4F1B-8960-E6D32451033C}"/>
          </ac:grpSpMkLst>
        </pc:grpChg>
        <pc:picChg chg="add del mod ord">
          <ac:chgData name="שחר דלאל" userId="9248efb7-ee8e-4ddc-a34e-7c80b82c83e1" providerId="ADAL" clId="{75BA3508-6DA9-46E5-8F7E-DD6DF40E82D3}" dt="2023-09-06T07:23:16.486" v="134" actId="22"/>
          <ac:picMkLst>
            <pc:docMk/>
            <pc:sldMk cId="970024236" sldId="260"/>
            <ac:picMk id="8" creationId="{5A7681F9-68AB-62DB-A2D3-AA1BABDE4A80}"/>
          </ac:picMkLst>
        </pc:picChg>
        <pc:picChg chg="add del">
          <ac:chgData name="שחר דלאל" userId="9248efb7-ee8e-4ddc-a34e-7c80b82c83e1" providerId="ADAL" clId="{75BA3508-6DA9-46E5-8F7E-DD6DF40E82D3}" dt="2023-09-06T07:23:12.042" v="129" actId="22"/>
          <ac:picMkLst>
            <pc:docMk/>
            <pc:sldMk cId="970024236" sldId="260"/>
            <ac:picMk id="12" creationId="{623C0D92-D866-36B2-3C80-597E377D7596}"/>
          </ac:picMkLst>
        </pc:picChg>
        <pc:picChg chg="add del mod ord">
          <ac:chgData name="שחר דלאל" userId="9248efb7-ee8e-4ddc-a34e-7c80b82c83e1" providerId="ADAL" clId="{75BA3508-6DA9-46E5-8F7E-DD6DF40E82D3}" dt="2023-09-06T07:23:39.711" v="145" actId="478"/>
          <ac:picMkLst>
            <pc:docMk/>
            <pc:sldMk cId="970024236" sldId="260"/>
            <ac:picMk id="47" creationId="{BCBD1756-A0BC-3DA5-60A7-60F4C1BD9150}"/>
          </ac:picMkLst>
        </pc:picChg>
        <pc:picChg chg="add del mod ord">
          <ac:chgData name="שחר דלאל" userId="9248efb7-ee8e-4ddc-a34e-7c80b82c83e1" providerId="ADAL" clId="{75BA3508-6DA9-46E5-8F7E-DD6DF40E82D3}" dt="2023-09-06T07:25:29.242" v="175" actId="1076"/>
          <ac:picMkLst>
            <pc:docMk/>
            <pc:sldMk cId="970024236" sldId="260"/>
            <ac:picMk id="129" creationId="{5A81CA9A-007B-FF83-C9ED-D95A220B4F3D}"/>
          </ac:picMkLst>
        </pc:picChg>
        <pc:picChg chg="add mod">
          <ac:chgData name="שחר דלאל" userId="9248efb7-ee8e-4ddc-a34e-7c80b82c83e1" providerId="ADAL" clId="{75BA3508-6DA9-46E5-8F7E-DD6DF40E82D3}" dt="2023-09-06T07:25:16.752" v="173" actId="14100"/>
          <ac:picMkLst>
            <pc:docMk/>
            <pc:sldMk cId="970024236" sldId="260"/>
            <ac:picMk id="144" creationId="{790851E8-989F-4E28-D540-DEAE04E0ABAD}"/>
          </ac:picMkLst>
        </pc:picChg>
      </pc:sldChg>
      <pc:sldChg chg="modSp add mod">
        <pc:chgData name="שחר דלאל" userId="9248efb7-ee8e-4ddc-a34e-7c80b82c83e1" providerId="ADAL" clId="{75BA3508-6DA9-46E5-8F7E-DD6DF40E82D3}" dt="2023-09-06T07:28:28.345" v="187" actId="113"/>
        <pc:sldMkLst>
          <pc:docMk/>
          <pc:sldMk cId="1566957360" sldId="261"/>
        </pc:sldMkLst>
        <pc:spChg chg="mod">
          <ac:chgData name="שחר דלאל" userId="9248efb7-ee8e-4ddc-a34e-7c80b82c83e1" providerId="ADAL" clId="{75BA3508-6DA9-46E5-8F7E-DD6DF40E82D3}" dt="2023-09-06T07:28:28.345" v="187" actId="113"/>
          <ac:spMkLst>
            <pc:docMk/>
            <pc:sldMk cId="1566957360" sldId="261"/>
            <ac:spMk id="2" creationId="{75BCE6B9-4A05-F39C-D171-970702F8A4A4}"/>
          </ac:spMkLst>
        </pc:spChg>
        <pc:spChg chg="mod">
          <ac:chgData name="שחר דלאל" userId="9248efb7-ee8e-4ddc-a34e-7c80b82c83e1" providerId="ADAL" clId="{75BA3508-6DA9-46E5-8F7E-DD6DF40E82D3}" dt="2023-09-06T07:28:25.972" v="186" actId="113"/>
          <ac:spMkLst>
            <pc:docMk/>
            <pc:sldMk cId="1566957360" sldId="261"/>
            <ac:spMk id="3" creationId="{18963E89-D465-90BC-6B8C-43330B845E20}"/>
          </ac:spMkLst>
        </pc:spChg>
      </pc:sldChg>
      <pc:sldChg chg="addSp delSp modSp add del mod">
        <pc:chgData name="שחר דלאל" userId="9248efb7-ee8e-4ddc-a34e-7c80b82c83e1" providerId="ADAL" clId="{75BA3508-6DA9-46E5-8F7E-DD6DF40E82D3}" dt="2023-09-06T07:14:54.226" v="97" actId="2696"/>
        <pc:sldMkLst>
          <pc:docMk/>
          <pc:sldMk cId="3869502244" sldId="261"/>
        </pc:sldMkLst>
        <pc:spChg chg="mod">
          <ac:chgData name="שחר דלאל" userId="9248efb7-ee8e-4ddc-a34e-7c80b82c83e1" providerId="ADAL" clId="{75BA3508-6DA9-46E5-8F7E-DD6DF40E82D3}" dt="2023-09-06T07:14:50.428" v="96"/>
          <ac:spMkLst>
            <pc:docMk/>
            <pc:sldMk cId="3869502244" sldId="261"/>
            <ac:spMk id="3" creationId="{25C4950B-9225-DCC0-C87A-1507699A4E7B}"/>
          </ac:spMkLst>
        </pc:spChg>
        <pc:spChg chg="add del">
          <ac:chgData name="שחר דלאל" userId="9248efb7-ee8e-4ddc-a34e-7c80b82c83e1" providerId="ADAL" clId="{75BA3508-6DA9-46E5-8F7E-DD6DF40E82D3}" dt="2023-09-06T07:14:36.581" v="94"/>
          <ac:spMkLst>
            <pc:docMk/>
            <pc:sldMk cId="3869502244" sldId="261"/>
            <ac:spMk id="4" creationId="{53224226-AE2F-A29E-CA36-8C207EE0E72F}"/>
          </ac:spMkLst>
        </pc:spChg>
        <pc:spChg chg="add del">
          <ac:chgData name="שחר דלאל" userId="9248efb7-ee8e-4ddc-a34e-7c80b82c83e1" providerId="ADAL" clId="{75BA3508-6DA9-46E5-8F7E-DD6DF40E82D3}" dt="2023-09-06T07:14:36.581" v="94"/>
          <ac:spMkLst>
            <pc:docMk/>
            <pc:sldMk cId="3869502244" sldId="261"/>
            <ac:spMk id="5" creationId="{D2D3E3DE-ED3A-80F9-EEAE-E952B4AB24B7}"/>
          </ac:spMkLst>
        </pc:spChg>
        <pc:spChg chg="add del">
          <ac:chgData name="שחר דלאל" userId="9248efb7-ee8e-4ddc-a34e-7c80b82c83e1" providerId="ADAL" clId="{75BA3508-6DA9-46E5-8F7E-DD6DF40E82D3}" dt="2023-09-06T07:14:36.581" v="94"/>
          <ac:spMkLst>
            <pc:docMk/>
            <pc:sldMk cId="3869502244" sldId="261"/>
            <ac:spMk id="6" creationId="{CD814888-65C1-6822-C9AE-2D3872135E49}"/>
          </ac:spMkLst>
        </pc:spChg>
      </pc:sldChg>
      <pc:sldChg chg="modSp new mod">
        <pc:chgData name="שחר דלאל" userId="9248efb7-ee8e-4ddc-a34e-7c80b82c83e1" providerId="ADAL" clId="{75BA3508-6DA9-46E5-8F7E-DD6DF40E82D3}" dt="2023-09-06T07:27:18.488" v="183" actId="27636"/>
        <pc:sldMkLst>
          <pc:docMk/>
          <pc:sldMk cId="1246863908" sldId="262"/>
        </pc:sldMkLst>
        <pc:spChg chg="mod">
          <ac:chgData name="שחר דלאל" userId="9248efb7-ee8e-4ddc-a34e-7c80b82c83e1" providerId="ADAL" clId="{75BA3508-6DA9-46E5-8F7E-DD6DF40E82D3}" dt="2023-09-06T07:26:55.591" v="179"/>
          <ac:spMkLst>
            <pc:docMk/>
            <pc:sldMk cId="1246863908" sldId="262"/>
            <ac:spMk id="2" creationId="{D424A9BA-43BD-D73E-10BF-D5C05727A9FC}"/>
          </ac:spMkLst>
        </pc:spChg>
        <pc:spChg chg="mod">
          <ac:chgData name="שחר דלאל" userId="9248efb7-ee8e-4ddc-a34e-7c80b82c83e1" providerId="ADAL" clId="{75BA3508-6DA9-46E5-8F7E-DD6DF40E82D3}" dt="2023-09-06T07:27:18.488" v="183" actId="27636"/>
          <ac:spMkLst>
            <pc:docMk/>
            <pc:sldMk cId="1246863908" sldId="262"/>
            <ac:spMk id="3" creationId="{216D5D3A-0645-CF0F-23A6-D075098916F9}"/>
          </ac:spMkLst>
        </pc:spChg>
      </pc:sldChg>
      <pc:sldChg chg="modSp new mod">
        <pc:chgData name="שחר דלאל" userId="9248efb7-ee8e-4ddc-a34e-7c80b82c83e1" providerId="ADAL" clId="{75BA3508-6DA9-46E5-8F7E-DD6DF40E82D3}" dt="2023-09-06T07:30:16.286" v="201" actId="14100"/>
        <pc:sldMkLst>
          <pc:docMk/>
          <pc:sldMk cId="4191829129" sldId="263"/>
        </pc:sldMkLst>
        <pc:spChg chg="mod">
          <ac:chgData name="שחר דלאל" userId="9248efb7-ee8e-4ddc-a34e-7c80b82c83e1" providerId="ADAL" clId="{75BA3508-6DA9-46E5-8F7E-DD6DF40E82D3}" dt="2023-09-06T07:30:16.286" v="201" actId="14100"/>
          <ac:spMkLst>
            <pc:docMk/>
            <pc:sldMk cId="4191829129" sldId="263"/>
            <ac:spMk id="2" creationId="{E5D3C7C7-343D-6C77-098C-2EDBDABB21C1}"/>
          </ac:spMkLst>
        </pc:spChg>
        <pc:spChg chg="mod">
          <ac:chgData name="שחר דלאל" userId="9248efb7-ee8e-4ddc-a34e-7c80b82c83e1" providerId="ADAL" clId="{75BA3508-6DA9-46E5-8F7E-DD6DF40E82D3}" dt="2023-09-06T07:30:13.046" v="200" actId="1076"/>
          <ac:spMkLst>
            <pc:docMk/>
            <pc:sldMk cId="4191829129" sldId="263"/>
            <ac:spMk id="3" creationId="{79175B89-BF5A-8473-F018-C8949EA8F49C}"/>
          </ac:spMkLst>
        </pc:spChg>
      </pc:sldChg>
      <pc:sldChg chg="addSp delSp modSp new mod setBg">
        <pc:chgData name="שחר דלאל" userId="9248efb7-ee8e-4ddc-a34e-7c80b82c83e1" providerId="ADAL" clId="{75BA3508-6DA9-46E5-8F7E-DD6DF40E82D3}" dt="2023-09-06T07:32:56.945" v="264" actId="20577"/>
        <pc:sldMkLst>
          <pc:docMk/>
          <pc:sldMk cId="123535394" sldId="264"/>
        </pc:sldMkLst>
        <pc:spChg chg="add del mod">
          <ac:chgData name="שחר דלאל" userId="9248efb7-ee8e-4ddc-a34e-7c80b82c83e1" providerId="ADAL" clId="{75BA3508-6DA9-46E5-8F7E-DD6DF40E82D3}" dt="2023-09-06T07:32:22.817" v="232" actId="478"/>
          <ac:spMkLst>
            <pc:docMk/>
            <pc:sldMk cId="123535394" sldId="264"/>
            <ac:spMk id="2" creationId="{5AE01D16-6627-0967-A76B-A45362E1409F}"/>
          </ac:spMkLst>
        </pc:spChg>
        <pc:spChg chg="del">
          <ac:chgData name="שחר דלאל" userId="9248efb7-ee8e-4ddc-a34e-7c80b82c83e1" providerId="ADAL" clId="{75BA3508-6DA9-46E5-8F7E-DD6DF40E82D3}" dt="2023-09-06T07:30:46.590" v="203"/>
          <ac:spMkLst>
            <pc:docMk/>
            <pc:sldMk cId="123535394" sldId="264"/>
            <ac:spMk id="3" creationId="{FD425ADE-DE38-E0C0-E34F-BC19EACC8AA8}"/>
          </ac:spMkLst>
        </pc:spChg>
        <pc:spChg chg="add mod">
          <ac:chgData name="שחר דלאל" userId="9248efb7-ee8e-4ddc-a34e-7c80b82c83e1" providerId="ADAL" clId="{75BA3508-6DA9-46E5-8F7E-DD6DF40E82D3}" dt="2023-09-06T07:32:56.945" v="264" actId="20577"/>
          <ac:spMkLst>
            <pc:docMk/>
            <pc:sldMk cId="123535394" sldId="264"/>
            <ac:spMk id="5" creationId="{F0D7DC18-D7DE-2D02-FF7B-0A768F0DE2D9}"/>
          </ac:spMkLst>
        </pc:spChg>
        <pc:spChg chg="add del">
          <ac:chgData name="שחר דלאל" userId="9248efb7-ee8e-4ddc-a34e-7c80b82c83e1" providerId="ADAL" clId="{75BA3508-6DA9-46E5-8F7E-DD6DF40E82D3}" dt="2023-09-06T07:31:05.478" v="210" actId="26606"/>
          <ac:spMkLst>
            <pc:docMk/>
            <pc:sldMk cId="123535394" sldId="264"/>
            <ac:spMk id="6184" creationId="{2437C4A8-8E3A-4ADA-93B9-64737CE1ABB1}"/>
          </ac:spMkLst>
        </pc:spChg>
        <pc:spChg chg="add del">
          <ac:chgData name="שחר דלאל" userId="9248efb7-ee8e-4ddc-a34e-7c80b82c83e1" providerId="ADAL" clId="{75BA3508-6DA9-46E5-8F7E-DD6DF40E82D3}" dt="2023-09-06T07:31:05.478" v="210" actId="26606"/>
          <ac:spMkLst>
            <pc:docMk/>
            <pc:sldMk cId="123535394" sldId="264"/>
            <ac:spMk id="6186" creationId="{A173122F-D466-4F08-90FA-0038F7AC214A}"/>
          </ac:spMkLst>
        </pc:spChg>
        <pc:spChg chg="add del">
          <ac:chgData name="שחר דלאל" userId="9248efb7-ee8e-4ddc-a34e-7c80b82c83e1" providerId="ADAL" clId="{75BA3508-6DA9-46E5-8F7E-DD6DF40E82D3}" dt="2023-09-06T07:31:05.478" v="210" actId="26606"/>
          <ac:spMkLst>
            <pc:docMk/>
            <pc:sldMk cId="123535394" sldId="264"/>
            <ac:spMk id="6221" creationId="{F952A221-69C2-46B3-890D-354CA5961656}"/>
          </ac:spMkLst>
        </pc:spChg>
        <pc:grpChg chg="add del">
          <ac:chgData name="שחר דלאל" userId="9248efb7-ee8e-4ddc-a34e-7c80b82c83e1" providerId="ADAL" clId="{75BA3508-6DA9-46E5-8F7E-DD6DF40E82D3}" dt="2023-09-06T07:31:05.478" v="210" actId="26606"/>
          <ac:grpSpMkLst>
            <pc:docMk/>
            <pc:sldMk cId="123535394" sldId="264"/>
            <ac:grpSpMk id="6151" creationId="{748618E9-EE2D-4864-9EEE-58939BD4FBBA}"/>
          </ac:grpSpMkLst>
        </pc:grpChg>
        <pc:grpChg chg="add del">
          <ac:chgData name="שחר דלאל" userId="9248efb7-ee8e-4ddc-a34e-7c80b82c83e1" providerId="ADAL" clId="{75BA3508-6DA9-46E5-8F7E-DD6DF40E82D3}" dt="2023-09-06T07:31:05.478" v="210" actId="26606"/>
          <ac:grpSpMkLst>
            <pc:docMk/>
            <pc:sldMk cId="123535394" sldId="264"/>
            <ac:grpSpMk id="6188" creationId="{B19EC7B8-C390-4F1B-8960-E6D32451033C}"/>
          </ac:grpSpMkLst>
        </pc:grpChg>
        <pc:picChg chg="add mod">
          <ac:chgData name="שחר דלאל" userId="9248efb7-ee8e-4ddc-a34e-7c80b82c83e1" providerId="ADAL" clId="{75BA3508-6DA9-46E5-8F7E-DD6DF40E82D3}" dt="2023-09-06T07:32:45.455" v="235" actId="1076"/>
          <ac:picMkLst>
            <pc:docMk/>
            <pc:sldMk cId="123535394" sldId="264"/>
            <ac:picMk id="6146" creationId="{D20E381E-8275-7F19-16FE-6C2C9C0FAD0E}"/>
          </ac:picMkLst>
        </pc:picChg>
      </pc:sldChg>
      <pc:sldChg chg="addSp delSp modSp new mod setBg">
        <pc:chgData name="שחר דלאל" userId="9248efb7-ee8e-4ddc-a34e-7c80b82c83e1" providerId="ADAL" clId="{75BA3508-6DA9-46E5-8F7E-DD6DF40E82D3}" dt="2023-09-06T07:35:34.798" v="345" actId="1076"/>
        <pc:sldMkLst>
          <pc:docMk/>
          <pc:sldMk cId="902015139" sldId="265"/>
        </pc:sldMkLst>
        <pc:spChg chg="del mod">
          <ac:chgData name="שחר דלאל" userId="9248efb7-ee8e-4ddc-a34e-7c80b82c83e1" providerId="ADAL" clId="{75BA3508-6DA9-46E5-8F7E-DD6DF40E82D3}" dt="2023-09-06T07:33:18.926" v="266"/>
          <ac:spMkLst>
            <pc:docMk/>
            <pc:sldMk cId="902015139" sldId="265"/>
            <ac:spMk id="2" creationId="{38925341-2DC5-031C-514E-7D4D2CDC6181}"/>
          </ac:spMkLst>
        </pc:spChg>
        <pc:spChg chg="del">
          <ac:chgData name="שחר דלאל" userId="9248efb7-ee8e-4ddc-a34e-7c80b82c83e1" providerId="ADAL" clId="{75BA3508-6DA9-46E5-8F7E-DD6DF40E82D3}" dt="2023-09-06T07:33:05.659" v="265" actId="26606"/>
          <ac:spMkLst>
            <pc:docMk/>
            <pc:sldMk cId="902015139" sldId="265"/>
            <ac:spMk id="3" creationId="{C59CB9E2-4BDC-F995-9849-7AB2B604B083}"/>
          </ac:spMkLst>
        </pc:spChg>
        <pc:spChg chg="add mod">
          <ac:chgData name="שחר דלאל" userId="9248efb7-ee8e-4ddc-a34e-7c80b82c83e1" providerId="ADAL" clId="{75BA3508-6DA9-46E5-8F7E-DD6DF40E82D3}" dt="2023-09-06T07:35:34.798" v="345" actId="1076"/>
          <ac:spMkLst>
            <pc:docMk/>
            <pc:sldMk cId="902015139" sldId="265"/>
            <ac:spMk id="4" creationId="{52167E31-B0BF-29C3-7F62-C80B5E857AC8}"/>
          </ac:spMkLst>
        </pc:spChg>
        <pc:spChg chg="add mod">
          <ac:chgData name="שחר דלאל" userId="9248efb7-ee8e-4ddc-a34e-7c80b82c83e1" providerId="ADAL" clId="{75BA3508-6DA9-46E5-8F7E-DD6DF40E82D3}" dt="2023-09-06T07:35:09.404" v="333" actId="108"/>
          <ac:spMkLst>
            <pc:docMk/>
            <pc:sldMk cId="902015139" sldId="265"/>
            <ac:spMk id="5" creationId="{D1EE2551-FC5F-0553-7D91-9846AF9E9350}"/>
          </ac:spMkLst>
        </pc:spChg>
        <pc:spChg chg="add mod">
          <ac:chgData name="שחר דלאל" userId="9248efb7-ee8e-4ddc-a34e-7c80b82c83e1" providerId="ADAL" clId="{75BA3508-6DA9-46E5-8F7E-DD6DF40E82D3}" dt="2023-09-06T07:34:57.982" v="331" actId="14100"/>
          <ac:spMkLst>
            <pc:docMk/>
            <pc:sldMk cId="902015139" sldId="265"/>
            <ac:spMk id="6" creationId="{009A491B-8FA7-48A1-5F6F-987BD4763633}"/>
          </ac:spMkLst>
        </pc:spChg>
        <pc:spChg chg="add">
          <ac:chgData name="שחר דלאל" userId="9248efb7-ee8e-4ddc-a34e-7c80b82c83e1" providerId="ADAL" clId="{75BA3508-6DA9-46E5-8F7E-DD6DF40E82D3}" dt="2023-09-06T07:33:05.659" v="265" actId="26606"/>
          <ac:spMkLst>
            <pc:docMk/>
            <pc:sldMk cId="902015139" sldId="265"/>
            <ac:spMk id="7208" creationId="{2437C4A8-8E3A-4ADA-93B9-64737CE1ABB1}"/>
          </ac:spMkLst>
        </pc:spChg>
        <pc:spChg chg="add">
          <ac:chgData name="שחר דלאל" userId="9248efb7-ee8e-4ddc-a34e-7c80b82c83e1" providerId="ADAL" clId="{75BA3508-6DA9-46E5-8F7E-DD6DF40E82D3}" dt="2023-09-06T07:33:05.659" v="265" actId="26606"/>
          <ac:spMkLst>
            <pc:docMk/>
            <pc:sldMk cId="902015139" sldId="265"/>
            <ac:spMk id="7210" creationId="{A173122F-D466-4F08-90FA-0038F7AC214A}"/>
          </ac:spMkLst>
        </pc:spChg>
        <pc:spChg chg="add">
          <ac:chgData name="שחר דלאל" userId="9248efb7-ee8e-4ddc-a34e-7c80b82c83e1" providerId="ADAL" clId="{75BA3508-6DA9-46E5-8F7E-DD6DF40E82D3}" dt="2023-09-06T07:33:05.659" v="265" actId="26606"/>
          <ac:spMkLst>
            <pc:docMk/>
            <pc:sldMk cId="902015139" sldId="265"/>
            <ac:spMk id="7245" creationId="{F952A221-69C2-46B3-890D-354CA5961656}"/>
          </ac:spMkLst>
        </pc:spChg>
        <pc:grpChg chg="add">
          <ac:chgData name="שחר דלאל" userId="9248efb7-ee8e-4ddc-a34e-7c80b82c83e1" providerId="ADAL" clId="{75BA3508-6DA9-46E5-8F7E-DD6DF40E82D3}" dt="2023-09-06T07:33:05.659" v="265" actId="26606"/>
          <ac:grpSpMkLst>
            <pc:docMk/>
            <pc:sldMk cId="902015139" sldId="265"/>
            <ac:grpSpMk id="7175" creationId="{748618E9-EE2D-4864-9EEE-58939BD4FBBA}"/>
          </ac:grpSpMkLst>
        </pc:grpChg>
        <pc:grpChg chg="add">
          <ac:chgData name="שחר דלאל" userId="9248efb7-ee8e-4ddc-a34e-7c80b82c83e1" providerId="ADAL" clId="{75BA3508-6DA9-46E5-8F7E-DD6DF40E82D3}" dt="2023-09-06T07:33:05.659" v="265" actId="26606"/>
          <ac:grpSpMkLst>
            <pc:docMk/>
            <pc:sldMk cId="902015139" sldId="265"/>
            <ac:grpSpMk id="7212" creationId="{B19EC7B8-C390-4F1B-8960-E6D32451033C}"/>
          </ac:grpSpMkLst>
        </pc:grpChg>
        <pc:picChg chg="add mod">
          <ac:chgData name="שחר דלאל" userId="9248efb7-ee8e-4ddc-a34e-7c80b82c83e1" providerId="ADAL" clId="{75BA3508-6DA9-46E5-8F7E-DD6DF40E82D3}" dt="2023-09-06T07:33:05.659" v="265" actId="26606"/>
          <ac:picMkLst>
            <pc:docMk/>
            <pc:sldMk cId="902015139" sldId="265"/>
            <ac:picMk id="7170" creationId="{3DC64AA8-6AC6-66D9-B987-77D87ACD3A6E}"/>
          </ac:picMkLst>
        </pc:picChg>
      </pc:sldChg>
      <pc:sldChg chg="addSp delSp modSp new mod setBg">
        <pc:chgData name="שחר דלאל" userId="9248efb7-ee8e-4ddc-a34e-7c80b82c83e1" providerId="ADAL" clId="{75BA3508-6DA9-46E5-8F7E-DD6DF40E82D3}" dt="2023-09-06T07:37:21.530" v="360" actId="26606"/>
        <pc:sldMkLst>
          <pc:docMk/>
          <pc:sldMk cId="1143977083" sldId="266"/>
        </pc:sldMkLst>
        <pc:spChg chg="add del mod">
          <ac:chgData name="שחר דלאל" userId="9248efb7-ee8e-4ddc-a34e-7c80b82c83e1" providerId="ADAL" clId="{75BA3508-6DA9-46E5-8F7E-DD6DF40E82D3}" dt="2023-09-06T07:37:16.491" v="358" actId="26606"/>
          <ac:spMkLst>
            <pc:docMk/>
            <pc:sldMk cId="1143977083" sldId="266"/>
            <ac:spMk id="2" creationId="{6828145E-0539-013D-0252-CE8E5489C618}"/>
          </ac:spMkLst>
        </pc:spChg>
        <pc:spChg chg="add del mod">
          <ac:chgData name="שחר דלאל" userId="9248efb7-ee8e-4ddc-a34e-7c80b82c83e1" providerId="ADAL" clId="{75BA3508-6DA9-46E5-8F7E-DD6DF40E82D3}" dt="2023-09-06T07:37:16.491" v="358" actId="26606"/>
          <ac:spMkLst>
            <pc:docMk/>
            <pc:sldMk cId="1143977083" sldId="266"/>
            <ac:spMk id="3" creationId="{01381CDE-2D3E-FAC5-00C2-654D8FA4DE96}"/>
          </ac:spMkLst>
        </pc:spChg>
        <pc:spChg chg="add del">
          <ac:chgData name="שחר דלאל" userId="9248efb7-ee8e-4ddc-a34e-7c80b82c83e1" providerId="ADAL" clId="{75BA3508-6DA9-46E5-8F7E-DD6DF40E82D3}" dt="2023-09-06T07:37:01.123" v="349" actId="26606"/>
          <ac:spMkLst>
            <pc:docMk/>
            <pc:sldMk cId="1143977083" sldId="266"/>
            <ac:spMk id="8199" creationId="{92B0CFF1-78D7-4A83-A95E-71F9E3831622}"/>
          </ac:spMkLst>
        </pc:spChg>
        <pc:spChg chg="add del">
          <ac:chgData name="שחר דלאל" userId="9248efb7-ee8e-4ddc-a34e-7c80b82c83e1" providerId="ADAL" clId="{75BA3508-6DA9-46E5-8F7E-DD6DF40E82D3}" dt="2023-09-06T07:37:05.457" v="351" actId="26606"/>
          <ac:spMkLst>
            <pc:docMk/>
            <pc:sldMk cId="1143977083" sldId="266"/>
            <ac:spMk id="8232" creationId="{2437C4A8-8E3A-4ADA-93B9-64737CE1ABB1}"/>
          </ac:spMkLst>
        </pc:spChg>
        <pc:spChg chg="add del">
          <ac:chgData name="שחר דלאל" userId="9248efb7-ee8e-4ddc-a34e-7c80b82c83e1" providerId="ADAL" clId="{75BA3508-6DA9-46E5-8F7E-DD6DF40E82D3}" dt="2023-09-06T07:37:01.123" v="349" actId="26606"/>
          <ac:spMkLst>
            <pc:docMk/>
            <pc:sldMk cId="1143977083" sldId="266"/>
            <ac:spMk id="8234" creationId="{17D11638-D7E0-4D85-B1A6-AF57358C80C3}"/>
          </ac:spMkLst>
        </pc:spChg>
        <pc:spChg chg="add del">
          <ac:chgData name="שחר דלאל" userId="9248efb7-ee8e-4ddc-a34e-7c80b82c83e1" providerId="ADAL" clId="{75BA3508-6DA9-46E5-8F7E-DD6DF40E82D3}" dt="2023-09-06T07:37:05.457" v="351" actId="26606"/>
          <ac:spMkLst>
            <pc:docMk/>
            <pc:sldMk cId="1143977083" sldId="266"/>
            <ac:spMk id="8236" creationId="{7A7170E1-C163-4577-A0CE-588797377384}"/>
          </ac:spMkLst>
        </pc:spChg>
        <pc:spChg chg="add del">
          <ac:chgData name="שחר דלאל" userId="9248efb7-ee8e-4ddc-a34e-7c80b82c83e1" providerId="ADAL" clId="{75BA3508-6DA9-46E5-8F7E-DD6DF40E82D3}" dt="2023-09-06T07:37:05.457" v="351" actId="26606"/>
          <ac:spMkLst>
            <pc:docMk/>
            <pc:sldMk cId="1143977083" sldId="266"/>
            <ac:spMk id="8271" creationId="{F952A221-69C2-46B3-890D-354CA5961656}"/>
          </ac:spMkLst>
        </pc:spChg>
        <pc:spChg chg="add del">
          <ac:chgData name="שחר דלאל" userId="9248efb7-ee8e-4ddc-a34e-7c80b82c83e1" providerId="ADAL" clId="{75BA3508-6DA9-46E5-8F7E-DD6DF40E82D3}" dt="2023-09-06T07:37:05.457" v="351" actId="26606"/>
          <ac:spMkLst>
            <pc:docMk/>
            <pc:sldMk cId="1143977083" sldId="266"/>
            <ac:spMk id="8272" creationId="{A173122F-D466-4F08-90FA-0038F7AC214A}"/>
          </ac:spMkLst>
        </pc:spChg>
        <pc:spChg chg="add del">
          <ac:chgData name="שחר דלאל" userId="9248efb7-ee8e-4ddc-a34e-7c80b82c83e1" providerId="ADAL" clId="{75BA3508-6DA9-46E5-8F7E-DD6DF40E82D3}" dt="2023-09-06T07:37:07.537" v="353" actId="26606"/>
          <ac:spMkLst>
            <pc:docMk/>
            <pc:sldMk cId="1143977083" sldId="266"/>
            <ac:spMk id="8276" creationId="{13B6DAC6-0186-4D62-AD69-90B9C0411EA3}"/>
          </ac:spMkLst>
        </pc:spChg>
        <pc:spChg chg="add del">
          <ac:chgData name="שחר דלאל" userId="9248efb7-ee8e-4ddc-a34e-7c80b82c83e1" providerId="ADAL" clId="{75BA3508-6DA9-46E5-8F7E-DD6DF40E82D3}" dt="2023-09-06T07:37:10.721" v="355" actId="26606"/>
          <ac:spMkLst>
            <pc:docMk/>
            <pc:sldMk cId="1143977083" sldId="266"/>
            <ac:spMk id="8282" creationId="{1C582B07-D0F0-4B6B-A5D9-D2F192CB3A4E}"/>
          </ac:spMkLst>
        </pc:spChg>
        <pc:spChg chg="add del">
          <ac:chgData name="שחר דלאל" userId="9248efb7-ee8e-4ddc-a34e-7c80b82c83e1" providerId="ADAL" clId="{75BA3508-6DA9-46E5-8F7E-DD6DF40E82D3}" dt="2023-09-06T07:37:10.721" v="355" actId="26606"/>
          <ac:spMkLst>
            <pc:docMk/>
            <pc:sldMk cId="1143977083" sldId="266"/>
            <ac:spMk id="8285" creationId="{6828145E-0539-013D-0252-CE8E5489C618}"/>
          </ac:spMkLst>
        </pc:spChg>
        <pc:spChg chg="add del">
          <ac:chgData name="שחר דלאל" userId="9248efb7-ee8e-4ddc-a34e-7c80b82c83e1" providerId="ADAL" clId="{75BA3508-6DA9-46E5-8F7E-DD6DF40E82D3}" dt="2023-09-06T07:37:10.721" v="355" actId="26606"/>
          <ac:spMkLst>
            <pc:docMk/>
            <pc:sldMk cId="1143977083" sldId="266"/>
            <ac:spMk id="8286" creationId="{9CB088BA-8550-4910-8653-B87C8689852C}"/>
          </ac:spMkLst>
        </pc:spChg>
        <pc:spChg chg="add del">
          <ac:chgData name="שחר דלאל" userId="9248efb7-ee8e-4ddc-a34e-7c80b82c83e1" providerId="ADAL" clId="{75BA3508-6DA9-46E5-8F7E-DD6DF40E82D3}" dt="2023-09-06T07:37:10.721" v="355" actId="26606"/>
          <ac:spMkLst>
            <pc:docMk/>
            <pc:sldMk cId="1143977083" sldId="266"/>
            <ac:spMk id="8287" creationId="{01381CDE-2D3E-FAC5-00C2-654D8FA4DE96}"/>
          </ac:spMkLst>
        </pc:spChg>
        <pc:spChg chg="add del">
          <ac:chgData name="שחר דלאל" userId="9248efb7-ee8e-4ddc-a34e-7c80b82c83e1" providerId="ADAL" clId="{75BA3508-6DA9-46E5-8F7E-DD6DF40E82D3}" dt="2023-09-06T07:37:16.445" v="357" actId="26606"/>
          <ac:spMkLst>
            <pc:docMk/>
            <pc:sldMk cId="1143977083" sldId="266"/>
            <ac:spMk id="8291" creationId="{2437C4A8-8E3A-4ADA-93B9-64737CE1ABB1}"/>
          </ac:spMkLst>
        </pc:spChg>
        <pc:spChg chg="add del">
          <ac:chgData name="שחר דלאל" userId="9248efb7-ee8e-4ddc-a34e-7c80b82c83e1" providerId="ADAL" clId="{75BA3508-6DA9-46E5-8F7E-DD6DF40E82D3}" dt="2023-09-06T07:37:16.445" v="357" actId="26606"/>
          <ac:spMkLst>
            <pc:docMk/>
            <pc:sldMk cId="1143977083" sldId="266"/>
            <ac:spMk id="8292" creationId="{A173122F-D466-4F08-90FA-0038F7AC214A}"/>
          </ac:spMkLst>
        </pc:spChg>
        <pc:spChg chg="add del">
          <ac:chgData name="שחר דלאל" userId="9248efb7-ee8e-4ddc-a34e-7c80b82c83e1" providerId="ADAL" clId="{75BA3508-6DA9-46E5-8F7E-DD6DF40E82D3}" dt="2023-09-06T07:37:16.445" v="357" actId="26606"/>
          <ac:spMkLst>
            <pc:docMk/>
            <pc:sldMk cId="1143977083" sldId="266"/>
            <ac:spMk id="8293" creationId="{7A7170E1-C163-4577-A0CE-588797377384}"/>
          </ac:spMkLst>
        </pc:spChg>
        <pc:spChg chg="add del">
          <ac:chgData name="שחר דלאל" userId="9248efb7-ee8e-4ddc-a34e-7c80b82c83e1" providerId="ADAL" clId="{75BA3508-6DA9-46E5-8F7E-DD6DF40E82D3}" dt="2023-09-06T07:37:16.445" v="357" actId="26606"/>
          <ac:spMkLst>
            <pc:docMk/>
            <pc:sldMk cId="1143977083" sldId="266"/>
            <ac:spMk id="8295" creationId="{F952A221-69C2-46B3-890D-354CA5961656}"/>
          </ac:spMkLst>
        </pc:spChg>
        <pc:spChg chg="add del">
          <ac:chgData name="שחר דלאל" userId="9248efb7-ee8e-4ddc-a34e-7c80b82c83e1" providerId="ADAL" clId="{75BA3508-6DA9-46E5-8F7E-DD6DF40E82D3}" dt="2023-09-06T07:37:16.445" v="357" actId="26606"/>
          <ac:spMkLst>
            <pc:docMk/>
            <pc:sldMk cId="1143977083" sldId="266"/>
            <ac:spMk id="8296" creationId="{6828145E-0539-013D-0252-CE8E5489C618}"/>
          </ac:spMkLst>
        </pc:spChg>
        <pc:spChg chg="add del">
          <ac:chgData name="שחר דלאל" userId="9248efb7-ee8e-4ddc-a34e-7c80b82c83e1" providerId="ADAL" clId="{75BA3508-6DA9-46E5-8F7E-DD6DF40E82D3}" dt="2023-09-06T07:37:21.530" v="360" actId="26606"/>
          <ac:spMkLst>
            <pc:docMk/>
            <pc:sldMk cId="1143977083" sldId="266"/>
            <ac:spMk id="8298" creationId="{92B0CFF1-78D7-4A83-A95E-71F9E3831622}"/>
          </ac:spMkLst>
        </pc:spChg>
        <pc:spChg chg="add del">
          <ac:chgData name="שחר דלאל" userId="9248efb7-ee8e-4ddc-a34e-7c80b82c83e1" providerId="ADAL" clId="{75BA3508-6DA9-46E5-8F7E-DD6DF40E82D3}" dt="2023-09-06T07:37:21.530" v="360" actId="26606"/>
          <ac:spMkLst>
            <pc:docMk/>
            <pc:sldMk cId="1143977083" sldId="266"/>
            <ac:spMk id="8301" creationId="{17D11638-D7E0-4D85-B1A6-AF57358C80C3}"/>
          </ac:spMkLst>
        </pc:spChg>
        <pc:spChg chg="add mod">
          <ac:chgData name="שחר דלאל" userId="9248efb7-ee8e-4ddc-a34e-7c80b82c83e1" providerId="ADAL" clId="{75BA3508-6DA9-46E5-8F7E-DD6DF40E82D3}" dt="2023-09-06T07:37:21.530" v="360" actId="26606"/>
          <ac:spMkLst>
            <pc:docMk/>
            <pc:sldMk cId="1143977083" sldId="266"/>
            <ac:spMk id="8302" creationId="{6828145E-0539-013D-0252-CE8E5489C618}"/>
          </ac:spMkLst>
        </pc:spChg>
        <pc:spChg chg="add del">
          <ac:chgData name="שחר דלאל" userId="9248efb7-ee8e-4ddc-a34e-7c80b82c83e1" providerId="ADAL" clId="{75BA3508-6DA9-46E5-8F7E-DD6DF40E82D3}" dt="2023-09-06T07:37:18.644" v="359" actId="478"/>
          <ac:spMkLst>
            <pc:docMk/>
            <pc:sldMk cId="1143977083" sldId="266"/>
            <ac:spMk id="8303" creationId="{01381CDE-2D3E-FAC5-00C2-654D8FA4DE96}"/>
          </ac:spMkLst>
        </pc:spChg>
        <pc:spChg chg="add">
          <ac:chgData name="שחר דלאל" userId="9248efb7-ee8e-4ddc-a34e-7c80b82c83e1" providerId="ADAL" clId="{75BA3508-6DA9-46E5-8F7E-DD6DF40E82D3}" dt="2023-09-06T07:37:21.530" v="360" actId="26606"/>
          <ac:spMkLst>
            <pc:docMk/>
            <pc:sldMk cId="1143977083" sldId="266"/>
            <ac:spMk id="8340" creationId="{2437C4A8-8E3A-4ADA-93B9-64737CE1ABB1}"/>
          </ac:spMkLst>
        </pc:spChg>
        <pc:spChg chg="add">
          <ac:chgData name="שחר דלאל" userId="9248efb7-ee8e-4ddc-a34e-7c80b82c83e1" providerId="ADAL" clId="{75BA3508-6DA9-46E5-8F7E-DD6DF40E82D3}" dt="2023-09-06T07:37:21.530" v="360" actId="26606"/>
          <ac:spMkLst>
            <pc:docMk/>
            <pc:sldMk cId="1143977083" sldId="266"/>
            <ac:spMk id="8342" creationId="{A173122F-D466-4F08-90FA-0038F7AC214A}"/>
          </ac:spMkLst>
        </pc:spChg>
        <pc:spChg chg="add">
          <ac:chgData name="שחר דלאל" userId="9248efb7-ee8e-4ddc-a34e-7c80b82c83e1" providerId="ADAL" clId="{75BA3508-6DA9-46E5-8F7E-DD6DF40E82D3}" dt="2023-09-06T07:37:21.530" v="360" actId="26606"/>
          <ac:spMkLst>
            <pc:docMk/>
            <pc:sldMk cId="1143977083" sldId="266"/>
            <ac:spMk id="8377" creationId="{F952A221-69C2-46B3-890D-354CA5961656}"/>
          </ac:spMkLst>
        </pc:spChg>
        <pc:grpChg chg="add del">
          <ac:chgData name="שחר דלאל" userId="9248efb7-ee8e-4ddc-a34e-7c80b82c83e1" providerId="ADAL" clId="{75BA3508-6DA9-46E5-8F7E-DD6DF40E82D3}" dt="2023-09-06T07:37:01.123" v="349" actId="26606"/>
          <ac:grpSpMkLst>
            <pc:docMk/>
            <pc:sldMk cId="1143977083" sldId="266"/>
            <ac:grpSpMk id="8201" creationId="{4B74A58D-C788-4F75-B5D1-921E78FF29A7}"/>
          </ac:grpSpMkLst>
        </pc:grpChg>
        <pc:grpChg chg="add del">
          <ac:chgData name="שחר דלאל" userId="9248efb7-ee8e-4ddc-a34e-7c80b82c83e1" providerId="ADAL" clId="{75BA3508-6DA9-46E5-8F7E-DD6DF40E82D3}" dt="2023-09-06T07:37:05.457" v="351" actId="26606"/>
          <ac:grpSpMkLst>
            <pc:docMk/>
            <pc:sldMk cId="1143977083" sldId="266"/>
            <ac:grpSpMk id="8237" creationId="{748618E9-EE2D-4864-9EEE-58939BD4FBBA}"/>
          </ac:grpSpMkLst>
        </pc:grpChg>
        <pc:grpChg chg="add del">
          <ac:chgData name="שחר דלאל" userId="9248efb7-ee8e-4ddc-a34e-7c80b82c83e1" providerId="ADAL" clId="{75BA3508-6DA9-46E5-8F7E-DD6DF40E82D3}" dt="2023-09-06T07:37:05.457" v="351" actId="26606"/>
          <ac:grpSpMkLst>
            <pc:docMk/>
            <pc:sldMk cId="1143977083" sldId="266"/>
            <ac:grpSpMk id="8238" creationId="{B19EC7B8-C390-4F1B-8960-E6D32451033C}"/>
          </ac:grpSpMkLst>
        </pc:grpChg>
        <pc:grpChg chg="add del">
          <ac:chgData name="שחר דלאל" userId="9248efb7-ee8e-4ddc-a34e-7c80b82c83e1" providerId="ADAL" clId="{75BA3508-6DA9-46E5-8F7E-DD6DF40E82D3}" dt="2023-09-06T07:37:07.537" v="353" actId="26606"/>
          <ac:grpSpMkLst>
            <pc:docMk/>
            <pc:sldMk cId="1143977083" sldId="266"/>
            <ac:grpSpMk id="8274" creationId="{45BED274-5EB4-4EF4-B353-E55BD502655C}"/>
          </ac:grpSpMkLst>
        </pc:grpChg>
        <pc:grpChg chg="add del">
          <ac:chgData name="שחר דלאל" userId="9248efb7-ee8e-4ddc-a34e-7c80b82c83e1" providerId="ADAL" clId="{75BA3508-6DA9-46E5-8F7E-DD6DF40E82D3}" dt="2023-09-06T07:37:07.537" v="353" actId="26606"/>
          <ac:grpSpMkLst>
            <pc:docMk/>
            <pc:sldMk cId="1143977083" sldId="266"/>
            <ac:grpSpMk id="8277" creationId="{71A639E3-FE11-4107-AFD1-7480A451B77B}"/>
          </ac:grpSpMkLst>
        </pc:grpChg>
        <pc:grpChg chg="add del">
          <ac:chgData name="שחר דלאל" userId="9248efb7-ee8e-4ddc-a34e-7c80b82c83e1" providerId="ADAL" clId="{75BA3508-6DA9-46E5-8F7E-DD6DF40E82D3}" dt="2023-09-06T07:37:10.721" v="355" actId="26606"/>
          <ac:grpSpMkLst>
            <pc:docMk/>
            <pc:sldMk cId="1143977083" sldId="266"/>
            <ac:grpSpMk id="8283" creationId="{57B5DC75-1F52-4E9C-9473-841A19CCD663}"/>
          </ac:grpSpMkLst>
        </pc:grpChg>
        <pc:grpChg chg="add del">
          <ac:chgData name="שחר דלאל" userId="9248efb7-ee8e-4ddc-a34e-7c80b82c83e1" providerId="ADAL" clId="{75BA3508-6DA9-46E5-8F7E-DD6DF40E82D3}" dt="2023-09-06T07:37:16.445" v="357" actId="26606"/>
          <ac:grpSpMkLst>
            <pc:docMk/>
            <pc:sldMk cId="1143977083" sldId="266"/>
            <ac:grpSpMk id="8289" creationId="{748618E9-EE2D-4864-9EEE-58939BD4FBBA}"/>
          </ac:grpSpMkLst>
        </pc:grpChg>
        <pc:grpChg chg="add del">
          <ac:chgData name="שחר דלאל" userId="9248efb7-ee8e-4ddc-a34e-7c80b82c83e1" providerId="ADAL" clId="{75BA3508-6DA9-46E5-8F7E-DD6DF40E82D3}" dt="2023-09-06T07:37:16.445" v="357" actId="26606"/>
          <ac:grpSpMkLst>
            <pc:docMk/>
            <pc:sldMk cId="1143977083" sldId="266"/>
            <ac:grpSpMk id="8294" creationId="{B19EC7B8-C390-4F1B-8960-E6D32451033C}"/>
          </ac:grpSpMkLst>
        </pc:grpChg>
        <pc:grpChg chg="add del">
          <ac:chgData name="שחר דלאל" userId="9248efb7-ee8e-4ddc-a34e-7c80b82c83e1" providerId="ADAL" clId="{75BA3508-6DA9-46E5-8F7E-DD6DF40E82D3}" dt="2023-09-06T07:37:21.530" v="360" actId="26606"/>
          <ac:grpSpMkLst>
            <pc:docMk/>
            <pc:sldMk cId="1143977083" sldId="266"/>
            <ac:grpSpMk id="8299" creationId="{4B74A58D-C788-4F75-B5D1-921E78FF29A7}"/>
          </ac:grpSpMkLst>
        </pc:grpChg>
        <pc:grpChg chg="add">
          <ac:chgData name="שחר דלאל" userId="9248efb7-ee8e-4ddc-a34e-7c80b82c83e1" providerId="ADAL" clId="{75BA3508-6DA9-46E5-8F7E-DD6DF40E82D3}" dt="2023-09-06T07:37:21.530" v="360" actId="26606"/>
          <ac:grpSpMkLst>
            <pc:docMk/>
            <pc:sldMk cId="1143977083" sldId="266"/>
            <ac:grpSpMk id="8307" creationId="{748618E9-EE2D-4864-9EEE-58939BD4FBBA}"/>
          </ac:grpSpMkLst>
        </pc:grpChg>
        <pc:grpChg chg="add">
          <ac:chgData name="שחר דלאל" userId="9248efb7-ee8e-4ddc-a34e-7c80b82c83e1" providerId="ADAL" clId="{75BA3508-6DA9-46E5-8F7E-DD6DF40E82D3}" dt="2023-09-06T07:37:21.530" v="360" actId="26606"/>
          <ac:grpSpMkLst>
            <pc:docMk/>
            <pc:sldMk cId="1143977083" sldId="266"/>
            <ac:grpSpMk id="8344" creationId="{B19EC7B8-C390-4F1B-8960-E6D32451033C}"/>
          </ac:grpSpMkLst>
        </pc:grpChg>
        <pc:picChg chg="add mod">
          <ac:chgData name="שחר דלאל" userId="9248efb7-ee8e-4ddc-a34e-7c80b82c83e1" providerId="ADAL" clId="{75BA3508-6DA9-46E5-8F7E-DD6DF40E82D3}" dt="2023-09-06T07:37:21.530" v="360" actId="26606"/>
          <ac:picMkLst>
            <pc:docMk/>
            <pc:sldMk cId="1143977083" sldId="266"/>
            <ac:picMk id="8194" creationId="{D009382A-83C4-3EC8-430E-AD68571154A2}"/>
          </ac:picMkLst>
        </pc:picChg>
      </pc:sldChg>
      <pc:sldChg chg="addSp delSp modSp new mod setBg">
        <pc:chgData name="שחר דלאל" userId="9248efb7-ee8e-4ddc-a34e-7c80b82c83e1" providerId="ADAL" clId="{75BA3508-6DA9-46E5-8F7E-DD6DF40E82D3}" dt="2023-09-06T07:37:35.176" v="363" actId="26606"/>
        <pc:sldMkLst>
          <pc:docMk/>
          <pc:sldMk cId="3155831793" sldId="267"/>
        </pc:sldMkLst>
        <pc:spChg chg="mod">
          <ac:chgData name="שחר דלאל" userId="9248efb7-ee8e-4ddc-a34e-7c80b82c83e1" providerId="ADAL" clId="{75BA3508-6DA9-46E5-8F7E-DD6DF40E82D3}" dt="2023-09-06T07:37:35.176" v="363" actId="26606"/>
          <ac:spMkLst>
            <pc:docMk/>
            <pc:sldMk cId="3155831793" sldId="267"/>
            <ac:spMk id="2" creationId="{6FCF3633-017C-A816-CBDB-9B9D2843F839}"/>
          </ac:spMkLst>
        </pc:spChg>
        <pc:spChg chg="del">
          <ac:chgData name="שחר דלאל" userId="9248efb7-ee8e-4ddc-a34e-7c80b82c83e1" providerId="ADAL" clId="{75BA3508-6DA9-46E5-8F7E-DD6DF40E82D3}" dt="2023-09-06T07:37:35.176" v="363" actId="26606"/>
          <ac:spMkLst>
            <pc:docMk/>
            <pc:sldMk cId="3155831793" sldId="267"/>
            <ac:spMk id="3" creationId="{791E3A80-5C81-5362-C54A-B2FFC24CA16E}"/>
          </ac:spMkLst>
        </pc:spChg>
        <pc:spChg chg="add">
          <ac:chgData name="שחר דלאל" userId="9248efb7-ee8e-4ddc-a34e-7c80b82c83e1" providerId="ADAL" clId="{75BA3508-6DA9-46E5-8F7E-DD6DF40E82D3}" dt="2023-09-06T07:37:35.176" v="363" actId="26606"/>
          <ac:spMkLst>
            <pc:docMk/>
            <pc:sldMk cId="3155831793" sldId="267"/>
            <ac:spMk id="9256" creationId="{2437C4A8-8E3A-4ADA-93B9-64737CE1ABB1}"/>
          </ac:spMkLst>
        </pc:spChg>
        <pc:spChg chg="add">
          <ac:chgData name="שחר דלאל" userId="9248efb7-ee8e-4ddc-a34e-7c80b82c83e1" providerId="ADAL" clId="{75BA3508-6DA9-46E5-8F7E-DD6DF40E82D3}" dt="2023-09-06T07:37:35.176" v="363" actId="26606"/>
          <ac:spMkLst>
            <pc:docMk/>
            <pc:sldMk cId="3155831793" sldId="267"/>
            <ac:spMk id="9258" creationId="{A173122F-D466-4F08-90FA-0038F7AC214A}"/>
          </ac:spMkLst>
        </pc:spChg>
        <pc:spChg chg="add">
          <ac:chgData name="שחר דלאל" userId="9248efb7-ee8e-4ddc-a34e-7c80b82c83e1" providerId="ADAL" clId="{75BA3508-6DA9-46E5-8F7E-DD6DF40E82D3}" dt="2023-09-06T07:37:35.176" v="363" actId="26606"/>
          <ac:spMkLst>
            <pc:docMk/>
            <pc:sldMk cId="3155831793" sldId="267"/>
            <ac:spMk id="9293" creationId="{F952A221-69C2-46B3-890D-354CA5961656}"/>
          </ac:spMkLst>
        </pc:spChg>
        <pc:grpChg chg="add">
          <ac:chgData name="שחר דלאל" userId="9248efb7-ee8e-4ddc-a34e-7c80b82c83e1" providerId="ADAL" clId="{75BA3508-6DA9-46E5-8F7E-DD6DF40E82D3}" dt="2023-09-06T07:37:35.176" v="363" actId="26606"/>
          <ac:grpSpMkLst>
            <pc:docMk/>
            <pc:sldMk cId="3155831793" sldId="267"/>
            <ac:grpSpMk id="9223" creationId="{748618E9-EE2D-4864-9EEE-58939BD4FBBA}"/>
          </ac:grpSpMkLst>
        </pc:grpChg>
        <pc:grpChg chg="add">
          <ac:chgData name="שחר דלאל" userId="9248efb7-ee8e-4ddc-a34e-7c80b82c83e1" providerId="ADAL" clId="{75BA3508-6DA9-46E5-8F7E-DD6DF40E82D3}" dt="2023-09-06T07:37:35.176" v="363" actId="26606"/>
          <ac:grpSpMkLst>
            <pc:docMk/>
            <pc:sldMk cId="3155831793" sldId="267"/>
            <ac:grpSpMk id="9260" creationId="{B19EC7B8-C390-4F1B-8960-E6D32451033C}"/>
          </ac:grpSpMkLst>
        </pc:grpChg>
        <pc:picChg chg="add mod">
          <ac:chgData name="שחר דלאל" userId="9248efb7-ee8e-4ddc-a34e-7c80b82c83e1" providerId="ADAL" clId="{75BA3508-6DA9-46E5-8F7E-DD6DF40E82D3}" dt="2023-09-06T07:37:35.176" v="363" actId="26606"/>
          <ac:picMkLst>
            <pc:docMk/>
            <pc:sldMk cId="3155831793" sldId="267"/>
            <ac:picMk id="9218" creationId="{F7DD2AF2-8A37-F8A8-FFBC-9B23EFB175F0}"/>
          </ac:picMkLst>
        </pc:picChg>
      </pc:sldChg>
      <pc:sldChg chg="modSp new mod">
        <pc:chgData name="שחר דלאל" userId="9248efb7-ee8e-4ddc-a34e-7c80b82c83e1" providerId="ADAL" clId="{75BA3508-6DA9-46E5-8F7E-DD6DF40E82D3}" dt="2023-09-06T07:39:05.572" v="372" actId="20577"/>
        <pc:sldMkLst>
          <pc:docMk/>
          <pc:sldMk cId="1431509114" sldId="268"/>
        </pc:sldMkLst>
        <pc:spChg chg="mod">
          <ac:chgData name="שחר דלאל" userId="9248efb7-ee8e-4ddc-a34e-7c80b82c83e1" providerId="ADAL" clId="{75BA3508-6DA9-46E5-8F7E-DD6DF40E82D3}" dt="2023-09-06T07:38:44.165" v="365"/>
          <ac:spMkLst>
            <pc:docMk/>
            <pc:sldMk cId="1431509114" sldId="268"/>
            <ac:spMk id="2" creationId="{95A06A96-2B2F-7462-141D-3D237367A1E6}"/>
          </ac:spMkLst>
        </pc:spChg>
        <pc:spChg chg="mod">
          <ac:chgData name="שחר דלאל" userId="9248efb7-ee8e-4ddc-a34e-7c80b82c83e1" providerId="ADAL" clId="{75BA3508-6DA9-46E5-8F7E-DD6DF40E82D3}" dt="2023-09-06T07:39:05.572" v="372" actId="20577"/>
          <ac:spMkLst>
            <pc:docMk/>
            <pc:sldMk cId="1431509114" sldId="268"/>
            <ac:spMk id="3" creationId="{2ADA77C4-2AC2-C579-70EA-CDECCE244AE1}"/>
          </ac:spMkLst>
        </pc:spChg>
      </pc:sldChg>
      <pc:sldChg chg="modSp new mod">
        <pc:chgData name="שחר דלאל" userId="9248efb7-ee8e-4ddc-a34e-7c80b82c83e1" providerId="ADAL" clId="{75BA3508-6DA9-46E5-8F7E-DD6DF40E82D3}" dt="2023-09-06T07:39:35.915" v="378" actId="27636"/>
        <pc:sldMkLst>
          <pc:docMk/>
          <pc:sldMk cId="3279169376" sldId="269"/>
        </pc:sldMkLst>
        <pc:spChg chg="mod">
          <ac:chgData name="שחר דלאל" userId="9248efb7-ee8e-4ddc-a34e-7c80b82c83e1" providerId="ADAL" clId="{75BA3508-6DA9-46E5-8F7E-DD6DF40E82D3}" dt="2023-09-06T07:39:21.072" v="374"/>
          <ac:spMkLst>
            <pc:docMk/>
            <pc:sldMk cId="3279169376" sldId="269"/>
            <ac:spMk id="2" creationId="{A23E7B98-AF19-B01D-C467-3130223FB5E4}"/>
          </ac:spMkLst>
        </pc:spChg>
        <pc:spChg chg="mod">
          <ac:chgData name="שחר דלאל" userId="9248efb7-ee8e-4ddc-a34e-7c80b82c83e1" providerId="ADAL" clId="{75BA3508-6DA9-46E5-8F7E-DD6DF40E82D3}" dt="2023-09-06T07:39:35.915" v="378" actId="27636"/>
          <ac:spMkLst>
            <pc:docMk/>
            <pc:sldMk cId="3279169376" sldId="269"/>
            <ac:spMk id="3" creationId="{AA10CA48-8CBF-2D1D-D4E3-F7F9344F2B07}"/>
          </ac:spMkLst>
        </pc:spChg>
      </pc:sldChg>
      <pc:sldChg chg="modSp new mod">
        <pc:chgData name="שחר דלאל" userId="9248efb7-ee8e-4ddc-a34e-7c80b82c83e1" providerId="ADAL" clId="{75BA3508-6DA9-46E5-8F7E-DD6DF40E82D3}" dt="2023-09-06T07:40:07.131" v="384" actId="27636"/>
        <pc:sldMkLst>
          <pc:docMk/>
          <pc:sldMk cId="1104098031" sldId="270"/>
        </pc:sldMkLst>
        <pc:spChg chg="mod">
          <ac:chgData name="שחר דלאל" userId="9248efb7-ee8e-4ddc-a34e-7c80b82c83e1" providerId="ADAL" clId="{75BA3508-6DA9-46E5-8F7E-DD6DF40E82D3}" dt="2023-09-06T07:39:49.722" v="380"/>
          <ac:spMkLst>
            <pc:docMk/>
            <pc:sldMk cId="1104098031" sldId="270"/>
            <ac:spMk id="2" creationId="{C4C91DA9-6515-8F50-2684-6121393B339F}"/>
          </ac:spMkLst>
        </pc:spChg>
        <pc:spChg chg="mod">
          <ac:chgData name="שחר דלאל" userId="9248efb7-ee8e-4ddc-a34e-7c80b82c83e1" providerId="ADAL" clId="{75BA3508-6DA9-46E5-8F7E-DD6DF40E82D3}" dt="2023-09-06T07:40:07.131" v="384" actId="27636"/>
          <ac:spMkLst>
            <pc:docMk/>
            <pc:sldMk cId="1104098031" sldId="270"/>
            <ac:spMk id="3" creationId="{174C62BB-EE36-E0AE-5D3B-299E5305630D}"/>
          </ac:spMkLst>
        </pc:spChg>
      </pc:sldChg>
      <pc:sldChg chg="modSp new mod">
        <pc:chgData name="שחר דלאל" userId="9248efb7-ee8e-4ddc-a34e-7c80b82c83e1" providerId="ADAL" clId="{75BA3508-6DA9-46E5-8F7E-DD6DF40E82D3}" dt="2023-09-06T07:40:50.391" v="390" actId="27636"/>
        <pc:sldMkLst>
          <pc:docMk/>
          <pc:sldMk cId="1130297324" sldId="271"/>
        </pc:sldMkLst>
        <pc:spChg chg="mod">
          <ac:chgData name="שחר דלאל" userId="9248efb7-ee8e-4ddc-a34e-7c80b82c83e1" providerId="ADAL" clId="{75BA3508-6DA9-46E5-8F7E-DD6DF40E82D3}" dt="2023-09-06T07:40:32.480" v="386"/>
          <ac:spMkLst>
            <pc:docMk/>
            <pc:sldMk cId="1130297324" sldId="271"/>
            <ac:spMk id="2" creationId="{496FCB2D-23E7-EE1E-87FE-726FC629D717}"/>
          </ac:spMkLst>
        </pc:spChg>
        <pc:spChg chg="mod">
          <ac:chgData name="שחר דלאל" userId="9248efb7-ee8e-4ddc-a34e-7c80b82c83e1" providerId="ADAL" clId="{75BA3508-6DA9-46E5-8F7E-DD6DF40E82D3}" dt="2023-09-06T07:40:50.391" v="390" actId="27636"/>
          <ac:spMkLst>
            <pc:docMk/>
            <pc:sldMk cId="1130297324" sldId="271"/>
            <ac:spMk id="3" creationId="{9405EADF-489B-307E-6960-50437DF3E9AD}"/>
          </ac:spMkLst>
        </pc:spChg>
      </pc:sldChg>
      <pc:sldChg chg="modSp new mod">
        <pc:chgData name="שחר דלאל" userId="9248efb7-ee8e-4ddc-a34e-7c80b82c83e1" providerId="ADAL" clId="{75BA3508-6DA9-46E5-8F7E-DD6DF40E82D3}" dt="2023-09-06T07:41:21.243" v="396" actId="27636"/>
        <pc:sldMkLst>
          <pc:docMk/>
          <pc:sldMk cId="2693940417" sldId="272"/>
        </pc:sldMkLst>
        <pc:spChg chg="mod">
          <ac:chgData name="שחר דלאל" userId="9248efb7-ee8e-4ddc-a34e-7c80b82c83e1" providerId="ADAL" clId="{75BA3508-6DA9-46E5-8F7E-DD6DF40E82D3}" dt="2023-09-06T07:41:03.937" v="392"/>
          <ac:spMkLst>
            <pc:docMk/>
            <pc:sldMk cId="2693940417" sldId="272"/>
            <ac:spMk id="2" creationId="{6862BC0A-DC39-89D6-D998-589F74406CB6}"/>
          </ac:spMkLst>
        </pc:spChg>
        <pc:spChg chg="mod">
          <ac:chgData name="שחר דלאל" userId="9248efb7-ee8e-4ddc-a34e-7c80b82c83e1" providerId="ADAL" clId="{75BA3508-6DA9-46E5-8F7E-DD6DF40E82D3}" dt="2023-09-06T07:41:21.243" v="396" actId="27636"/>
          <ac:spMkLst>
            <pc:docMk/>
            <pc:sldMk cId="2693940417" sldId="272"/>
            <ac:spMk id="3" creationId="{2F318F74-42A4-66E1-198D-4EC68356F171}"/>
          </ac:spMkLst>
        </pc:spChg>
      </pc:sldChg>
      <pc:sldChg chg="addSp delSp modSp new mod setBg">
        <pc:chgData name="שחר דלאל" userId="9248efb7-ee8e-4ddc-a34e-7c80b82c83e1" providerId="ADAL" clId="{75BA3508-6DA9-46E5-8F7E-DD6DF40E82D3}" dt="2023-09-06T08:07:14.883" v="477" actId="1076"/>
        <pc:sldMkLst>
          <pc:docMk/>
          <pc:sldMk cId="1166446836" sldId="273"/>
        </pc:sldMkLst>
        <pc:spChg chg="mod">
          <ac:chgData name="שחר דלאל" userId="9248efb7-ee8e-4ddc-a34e-7c80b82c83e1" providerId="ADAL" clId="{75BA3508-6DA9-46E5-8F7E-DD6DF40E82D3}" dt="2023-09-06T08:03:11.262" v="430" actId="27636"/>
          <ac:spMkLst>
            <pc:docMk/>
            <pc:sldMk cId="1166446836" sldId="273"/>
            <ac:spMk id="2" creationId="{CC071BA9-4386-9E83-D060-9700A1AEFA31}"/>
          </ac:spMkLst>
        </pc:spChg>
        <pc:spChg chg="del mod">
          <ac:chgData name="שחר דלאל" userId="9248efb7-ee8e-4ddc-a34e-7c80b82c83e1" providerId="ADAL" clId="{75BA3508-6DA9-46E5-8F7E-DD6DF40E82D3}" dt="2023-09-06T07:43:19.615" v="405" actId="478"/>
          <ac:spMkLst>
            <pc:docMk/>
            <pc:sldMk cId="1166446836" sldId="273"/>
            <ac:spMk id="3" creationId="{18F8635A-B4A2-74F0-E1B4-35E703F2E343}"/>
          </ac:spMkLst>
        </pc:spChg>
        <pc:spChg chg="add del">
          <ac:chgData name="שחר דלאל" userId="9248efb7-ee8e-4ddc-a34e-7c80b82c83e1" providerId="ADAL" clId="{75BA3508-6DA9-46E5-8F7E-DD6DF40E82D3}" dt="2023-09-06T07:48:19.798" v="409" actId="22"/>
          <ac:spMkLst>
            <pc:docMk/>
            <pc:sldMk cId="1166446836" sldId="273"/>
            <ac:spMk id="5" creationId="{A73A46E9-EE77-E4E4-E505-20F85F892950}"/>
          </ac:spMkLst>
        </pc:spChg>
        <pc:spChg chg="add mod">
          <ac:chgData name="שחר דלאל" userId="9248efb7-ee8e-4ddc-a34e-7c80b82c83e1" providerId="ADAL" clId="{75BA3508-6DA9-46E5-8F7E-DD6DF40E82D3}" dt="2023-09-06T08:05:45.716" v="458" actId="108"/>
          <ac:spMkLst>
            <pc:docMk/>
            <pc:sldMk cId="1166446836" sldId="273"/>
            <ac:spMk id="6" creationId="{4EB1E43F-70CA-AE09-7A94-B93CAAC631C7}"/>
          </ac:spMkLst>
        </pc:spChg>
        <pc:spChg chg="add del">
          <ac:chgData name="שחר דלאל" userId="9248efb7-ee8e-4ddc-a34e-7c80b82c83e1" providerId="ADAL" clId="{75BA3508-6DA9-46E5-8F7E-DD6DF40E82D3}" dt="2023-09-06T07:58:16.794" v="418"/>
          <ac:spMkLst>
            <pc:docMk/>
            <pc:sldMk cId="1166446836" sldId="273"/>
            <ac:spMk id="7" creationId="{60AE125D-4445-076C-41AA-0E916977F142}"/>
          </ac:spMkLst>
        </pc:spChg>
        <pc:spChg chg="add del">
          <ac:chgData name="שחר דלאל" userId="9248efb7-ee8e-4ddc-a34e-7c80b82c83e1" providerId="ADAL" clId="{75BA3508-6DA9-46E5-8F7E-DD6DF40E82D3}" dt="2023-09-06T08:00:42.759" v="420"/>
          <ac:spMkLst>
            <pc:docMk/>
            <pc:sldMk cId="1166446836" sldId="273"/>
            <ac:spMk id="8" creationId="{3602386D-EFB9-80D1-1500-2C6F18E07A19}"/>
          </ac:spMkLst>
        </pc:spChg>
        <pc:spChg chg="add del">
          <ac:chgData name="שחר דלאל" userId="9248efb7-ee8e-4ddc-a34e-7c80b82c83e1" providerId="ADAL" clId="{75BA3508-6DA9-46E5-8F7E-DD6DF40E82D3}" dt="2023-09-06T08:02:16.403" v="424"/>
          <ac:spMkLst>
            <pc:docMk/>
            <pc:sldMk cId="1166446836" sldId="273"/>
            <ac:spMk id="9" creationId="{E18CDE6C-8F3D-6394-932B-B973810DDCCA}"/>
          </ac:spMkLst>
        </pc:spChg>
        <pc:spChg chg="add mod">
          <ac:chgData name="שחר דלאל" userId="9248efb7-ee8e-4ddc-a34e-7c80b82c83e1" providerId="ADAL" clId="{75BA3508-6DA9-46E5-8F7E-DD6DF40E82D3}" dt="2023-09-06T08:06:53.500" v="473" actId="1076"/>
          <ac:spMkLst>
            <pc:docMk/>
            <pc:sldMk cId="1166446836" sldId="273"/>
            <ac:spMk id="12" creationId="{F84219E5-C67F-F34F-EC8D-26F64F823CE0}"/>
          </ac:spMkLst>
        </pc:spChg>
        <pc:spChg chg="add del mod">
          <ac:chgData name="שחר דלאל" userId="9248efb7-ee8e-4ddc-a34e-7c80b82c83e1" providerId="ADAL" clId="{75BA3508-6DA9-46E5-8F7E-DD6DF40E82D3}" dt="2023-09-06T08:06:17.028" v="463"/>
          <ac:spMkLst>
            <pc:docMk/>
            <pc:sldMk cId="1166446836" sldId="273"/>
            <ac:spMk id="13" creationId="{BCDE44D2-29D4-195F-C1C7-824E9CE7A2A0}"/>
          </ac:spMkLst>
        </pc:spChg>
        <pc:picChg chg="add mod">
          <ac:chgData name="שחר דלאל" userId="9248efb7-ee8e-4ddc-a34e-7c80b82c83e1" providerId="ADAL" clId="{75BA3508-6DA9-46E5-8F7E-DD6DF40E82D3}" dt="2023-09-06T08:05:52.579" v="460" actId="1076"/>
          <ac:picMkLst>
            <pc:docMk/>
            <pc:sldMk cId="1166446836" sldId="273"/>
            <ac:picMk id="11" creationId="{0D8D997A-2552-FB90-D609-75A59F686EFE}"/>
          </ac:picMkLst>
        </pc:picChg>
        <pc:picChg chg="add mod">
          <ac:chgData name="שחר דלאל" userId="9248efb7-ee8e-4ddc-a34e-7c80b82c83e1" providerId="ADAL" clId="{75BA3508-6DA9-46E5-8F7E-DD6DF40E82D3}" dt="2023-09-06T08:07:14.883" v="477" actId="1076"/>
          <ac:picMkLst>
            <pc:docMk/>
            <pc:sldMk cId="1166446836" sldId="273"/>
            <ac:picMk id="15" creationId="{83E49033-ED71-AC75-E858-A2F9D9A3B767}"/>
          </ac:picMkLst>
        </pc:picChg>
      </pc:sldChg>
      <pc:sldChg chg="modSp new mod">
        <pc:chgData name="שחר דלאל" userId="9248efb7-ee8e-4ddc-a34e-7c80b82c83e1" providerId="ADAL" clId="{75BA3508-6DA9-46E5-8F7E-DD6DF40E82D3}" dt="2023-09-06T08:36:55.235" v="593" actId="5793"/>
        <pc:sldMkLst>
          <pc:docMk/>
          <pc:sldMk cId="33758537" sldId="274"/>
        </pc:sldMkLst>
        <pc:spChg chg="mod">
          <ac:chgData name="שחר דלאל" userId="9248efb7-ee8e-4ddc-a34e-7c80b82c83e1" providerId="ADAL" clId="{75BA3508-6DA9-46E5-8F7E-DD6DF40E82D3}" dt="2023-09-06T07:44:32.025" v="407"/>
          <ac:spMkLst>
            <pc:docMk/>
            <pc:sldMk cId="33758537" sldId="274"/>
            <ac:spMk id="2" creationId="{3D2B2320-E101-99A7-CD8B-73CFBB62BDE6}"/>
          </ac:spMkLst>
        </pc:spChg>
        <pc:spChg chg="mod">
          <ac:chgData name="שחר דלאל" userId="9248efb7-ee8e-4ddc-a34e-7c80b82c83e1" providerId="ADAL" clId="{75BA3508-6DA9-46E5-8F7E-DD6DF40E82D3}" dt="2023-09-06T08:36:55.235" v="593" actId="5793"/>
          <ac:spMkLst>
            <pc:docMk/>
            <pc:sldMk cId="33758537" sldId="274"/>
            <ac:spMk id="3" creationId="{C228F7D4-DDE1-ACEB-D7A0-C9BEA481D87C}"/>
          </ac:spMkLst>
        </pc:spChg>
      </pc:sldChg>
      <pc:sldChg chg="addSp delSp modSp new del">
        <pc:chgData name="שחר דלאל" userId="9248efb7-ee8e-4ddc-a34e-7c80b82c83e1" providerId="ADAL" clId="{75BA3508-6DA9-46E5-8F7E-DD6DF40E82D3}" dt="2023-09-06T08:10:50.639" v="512" actId="47"/>
        <pc:sldMkLst>
          <pc:docMk/>
          <pc:sldMk cId="2034134027" sldId="275"/>
        </pc:sldMkLst>
        <pc:spChg chg="del">
          <ac:chgData name="שחר דלאל" userId="9248efb7-ee8e-4ddc-a34e-7c80b82c83e1" providerId="ADAL" clId="{75BA3508-6DA9-46E5-8F7E-DD6DF40E82D3}" dt="2023-09-06T08:07:33.371" v="479"/>
          <ac:spMkLst>
            <pc:docMk/>
            <pc:sldMk cId="2034134027" sldId="275"/>
            <ac:spMk id="3" creationId="{FF8ECFBA-90C5-A484-0AA6-63D6696831B3}"/>
          </ac:spMkLst>
        </pc:spChg>
        <pc:spChg chg="add mod">
          <ac:chgData name="שחר דלאל" userId="9248efb7-ee8e-4ddc-a34e-7c80b82c83e1" providerId="ADAL" clId="{75BA3508-6DA9-46E5-8F7E-DD6DF40E82D3}" dt="2023-09-06T08:07:33.371" v="479"/>
          <ac:spMkLst>
            <pc:docMk/>
            <pc:sldMk cId="2034134027" sldId="275"/>
            <ac:spMk id="4" creationId="{41054F4D-FACD-498B-5FBB-F9A64BD63F18}"/>
          </ac:spMkLst>
        </pc:spChg>
      </pc:sldChg>
      <pc:sldChg chg="addSp delSp modSp add mod">
        <pc:chgData name="שחר דלאל" userId="9248efb7-ee8e-4ddc-a34e-7c80b82c83e1" providerId="ADAL" clId="{75BA3508-6DA9-46E5-8F7E-DD6DF40E82D3}" dt="2023-09-06T08:10:23.900" v="511" actId="1076"/>
        <pc:sldMkLst>
          <pc:docMk/>
          <pc:sldMk cId="873811939" sldId="276"/>
        </pc:sldMkLst>
        <pc:spChg chg="add del">
          <ac:chgData name="שחר דלאל" userId="9248efb7-ee8e-4ddc-a34e-7c80b82c83e1" providerId="ADAL" clId="{75BA3508-6DA9-46E5-8F7E-DD6DF40E82D3}" dt="2023-09-06T08:07:49.972" v="482"/>
          <ac:spMkLst>
            <pc:docMk/>
            <pc:sldMk cId="873811939" sldId="276"/>
            <ac:spMk id="3" creationId="{97306B8D-6B61-9431-1DEF-CB45194FDEC7}"/>
          </ac:spMkLst>
        </pc:spChg>
        <pc:spChg chg="mod">
          <ac:chgData name="שחר דלאל" userId="9248efb7-ee8e-4ddc-a34e-7c80b82c83e1" providerId="ADAL" clId="{75BA3508-6DA9-46E5-8F7E-DD6DF40E82D3}" dt="2023-09-06T08:10:23.900" v="511" actId="1076"/>
          <ac:spMkLst>
            <pc:docMk/>
            <pc:sldMk cId="873811939" sldId="276"/>
            <ac:spMk id="6" creationId="{4EB1E43F-70CA-AE09-7A94-B93CAAC631C7}"/>
          </ac:spMkLst>
        </pc:spChg>
        <pc:spChg chg="del">
          <ac:chgData name="שחר דלאל" userId="9248efb7-ee8e-4ddc-a34e-7c80b82c83e1" providerId="ADAL" clId="{75BA3508-6DA9-46E5-8F7E-DD6DF40E82D3}" dt="2023-09-06T08:08:10.818" v="487" actId="478"/>
          <ac:spMkLst>
            <pc:docMk/>
            <pc:sldMk cId="873811939" sldId="276"/>
            <ac:spMk id="12" creationId="{F84219E5-C67F-F34F-EC8D-26F64F823CE0}"/>
          </ac:spMkLst>
        </pc:spChg>
        <pc:picChg chg="del">
          <ac:chgData name="שחר דלאל" userId="9248efb7-ee8e-4ddc-a34e-7c80b82c83e1" providerId="ADAL" clId="{75BA3508-6DA9-46E5-8F7E-DD6DF40E82D3}" dt="2023-09-06T08:08:03.235" v="485" actId="478"/>
          <ac:picMkLst>
            <pc:docMk/>
            <pc:sldMk cId="873811939" sldId="276"/>
            <ac:picMk id="11" creationId="{0D8D997A-2552-FB90-D609-75A59F686EFE}"/>
          </ac:picMkLst>
        </pc:picChg>
        <pc:picChg chg="del">
          <ac:chgData name="שחר דלאל" userId="9248efb7-ee8e-4ddc-a34e-7c80b82c83e1" providerId="ADAL" clId="{75BA3508-6DA9-46E5-8F7E-DD6DF40E82D3}" dt="2023-09-06T08:08:02.268" v="484" actId="478"/>
          <ac:picMkLst>
            <pc:docMk/>
            <pc:sldMk cId="873811939" sldId="276"/>
            <ac:picMk id="15" creationId="{83E49033-ED71-AC75-E858-A2F9D9A3B767}"/>
          </ac:picMkLst>
        </pc:picChg>
      </pc:sldChg>
      <pc:sldChg chg="addSp delSp modSp new mod">
        <pc:chgData name="שחר דלאל" userId="9248efb7-ee8e-4ddc-a34e-7c80b82c83e1" providerId="ADAL" clId="{75BA3508-6DA9-46E5-8F7E-DD6DF40E82D3}" dt="2023-09-06T08:11:03.579" v="517" actId="478"/>
        <pc:sldMkLst>
          <pc:docMk/>
          <pc:sldMk cId="2643362196" sldId="277"/>
        </pc:sldMkLst>
        <pc:spChg chg="del">
          <ac:chgData name="שחר דלאל" userId="9248efb7-ee8e-4ddc-a34e-7c80b82c83e1" providerId="ADAL" clId="{75BA3508-6DA9-46E5-8F7E-DD6DF40E82D3}" dt="2023-09-06T08:11:00.070" v="516" actId="478"/>
          <ac:spMkLst>
            <pc:docMk/>
            <pc:sldMk cId="2643362196" sldId="277"/>
            <ac:spMk id="2" creationId="{17FAE6AA-D4C9-8E03-9CB9-D7EF4EE40644}"/>
          </ac:spMkLst>
        </pc:spChg>
        <pc:spChg chg="del">
          <ac:chgData name="שחר דלאל" userId="9248efb7-ee8e-4ddc-a34e-7c80b82c83e1" providerId="ADAL" clId="{75BA3508-6DA9-46E5-8F7E-DD6DF40E82D3}" dt="2023-09-06T08:11:03.579" v="517" actId="478"/>
          <ac:spMkLst>
            <pc:docMk/>
            <pc:sldMk cId="2643362196" sldId="277"/>
            <ac:spMk id="3" creationId="{F49EB903-9A39-344D-D8F1-F2E27414D1EB}"/>
          </ac:spMkLst>
        </pc:spChg>
        <pc:picChg chg="add mod">
          <ac:chgData name="שחר דלאל" userId="9248efb7-ee8e-4ddc-a34e-7c80b82c83e1" providerId="ADAL" clId="{75BA3508-6DA9-46E5-8F7E-DD6DF40E82D3}" dt="2023-09-06T08:10:57.563" v="515" actId="1076"/>
          <ac:picMkLst>
            <pc:docMk/>
            <pc:sldMk cId="2643362196" sldId="277"/>
            <ac:picMk id="5" creationId="{FE4F3B64-C942-0F24-99B1-21701ABF2D72}"/>
          </ac:picMkLst>
        </pc:picChg>
      </pc:sldChg>
      <pc:sldChg chg="addSp delSp modSp new mod">
        <pc:chgData name="שחר דלאל" userId="9248efb7-ee8e-4ddc-a34e-7c80b82c83e1" providerId="ADAL" clId="{75BA3508-6DA9-46E5-8F7E-DD6DF40E82D3}" dt="2023-09-06T08:17:22.689" v="546" actId="27636"/>
        <pc:sldMkLst>
          <pc:docMk/>
          <pc:sldMk cId="64921450" sldId="278"/>
        </pc:sldMkLst>
        <pc:spChg chg="mod">
          <ac:chgData name="שחר דלאל" userId="9248efb7-ee8e-4ddc-a34e-7c80b82c83e1" providerId="ADAL" clId="{75BA3508-6DA9-46E5-8F7E-DD6DF40E82D3}" dt="2023-09-06T08:13:18.234" v="527"/>
          <ac:spMkLst>
            <pc:docMk/>
            <pc:sldMk cId="64921450" sldId="278"/>
            <ac:spMk id="2" creationId="{85ED36AF-9453-D90D-CEE6-D3F5A070579C}"/>
          </ac:spMkLst>
        </pc:spChg>
        <pc:spChg chg="del">
          <ac:chgData name="שחר דלאל" userId="9248efb7-ee8e-4ddc-a34e-7c80b82c83e1" providerId="ADAL" clId="{75BA3508-6DA9-46E5-8F7E-DD6DF40E82D3}" dt="2023-09-06T08:12:54.301" v="526"/>
          <ac:spMkLst>
            <pc:docMk/>
            <pc:sldMk cId="64921450" sldId="278"/>
            <ac:spMk id="3" creationId="{DE89F7D0-66FE-BAEC-BE57-656F4E7AA52C}"/>
          </ac:spMkLst>
        </pc:spChg>
        <pc:spChg chg="add del">
          <ac:chgData name="שחר דלאל" userId="9248efb7-ee8e-4ddc-a34e-7c80b82c83e1" providerId="ADAL" clId="{75BA3508-6DA9-46E5-8F7E-DD6DF40E82D3}" dt="2023-09-06T08:12:04.647" v="521"/>
          <ac:spMkLst>
            <pc:docMk/>
            <pc:sldMk cId="64921450" sldId="278"/>
            <ac:spMk id="4" creationId="{1DB0F976-847C-CE60-553D-C57D38BAFD76}"/>
          </ac:spMkLst>
        </pc:spChg>
        <pc:spChg chg="add del">
          <ac:chgData name="שחר דלאל" userId="9248efb7-ee8e-4ddc-a34e-7c80b82c83e1" providerId="ADAL" clId="{75BA3508-6DA9-46E5-8F7E-DD6DF40E82D3}" dt="2023-09-06T08:12:42.709" v="523"/>
          <ac:spMkLst>
            <pc:docMk/>
            <pc:sldMk cId="64921450" sldId="278"/>
            <ac:spMk id="5" creationId="{93131B68-5B97-4411-6792-3DA2B736E9A2}"/>
          </ac:spMkLst>
        </pc:spChg>
        <pc:spChg chg="add del">
          <ac:chgData name="שחר דלאל" userId="9248efb7-ee8e-4ddc-a34e-7c80b82c83e1" providerId="ADAL" clId="{75BA3508-6DA9-46E5-8F7E-DD6DF40E82D3}" dt="2023-09-06T08:12:52.236" v="525"/>
          <ac:spMkLst>
            <pc:docMk/>
            <pc:sldMk cId="64921450" sldId="278"/>
            <ac:spMk id="6" creationId="{8552DC4C-A519-5992-7849-909780EB6421}"/>
          </ac:spMkLst>
        </pc:spChg>
        <pc:spChg chg="add del mod">
          <ac:chgData name="שחר דלאל" userId="9248efb7-ee8e-4ddc-a34e-7c80b82c83e1" providerId="ADAL" clId="{75BA3508-6DA9-46E5-8F7E-DD6DF40E82D3}" dt="2023-09-06T08:13:25.281" v="528" actId="478"/>
          <ac:spMkLst>
            <pc:docMk/>
            <pc:sldMk cId="64921450" sldId="278"/>
            <ac:spMk id="7" creationId="{4A9AF393-8F7D-5277-9587-766172C533FA}"/>
          </ac:spMkLst>
        </pc:spChg>
        <pc:spChg chg="add mod">
          <ac:chgData name="שחר דלאל" userId="9248efb7-ee8e-4ddc-a34e-7c80b82c83e1" providerId="ADAL" clId="{75BA3508-6DA9-46E5-8F7E-DD6DF40E82D3}" dt="2023-09-06T08:17:22.689" v="546" actId="27636"/>
          <ac:spMkLst>
            <pc:docMk/>
            <pc:sldMk cId="64921450" sldId="278"/>
            <ac:spMk id="8" creationId="{F16B5783-2E32-A238-C982-FA99C57C9D5A}"/>
          </ac:spMkLst>
        </pc:spChg>
        <pc:spChg chg="add del">
          <ac:chgData name="שחר דלאל" userId="9248efb7-ee8e-4ddc-a34e-7c80b82c83e1" providerId="ADAL" clId="{75BA3508-6DA9-46E5-8F7E-DD6DF40E82D3}" dt="2023-09-06T08:15:51.108" v="530"/>
          <ac:spMkLst>
            <pc:docMk/>
            <pc:sldMk cId="64921450" sldId="278"/>
            <ac:spMk id="9" creationId="{7656CD89-3CE9-3CD4-8427-582215CC7DEB}"/>
          </ac:spMkLst>
        </pc:spChg>
        <pc:spChg chg="add del">
          <ac:chgData name="שחר דלאל" userId="9248efb7-ee8e-4ddc-a34e-7c80b82c83e1" providerId="ADAL" clId="{75BA3508-6DA9-46E5-8F7E-DD6DF40E82D3}" dt="2023-09-06T08:15:57.195" v="534"/>
          <ac:spMkLst>
            <pc:docMk/>
            <pc:sldMk cId="64921450" sldId="278"/>
            <ac:spMk id="10" creationId="{4EF3E2B2-5F61-8FA0-436E-EA40CA5B9357}"/>
          </ac:spMkLst>
        </pc:spChg>
        <pc:picChg chg="add del">
          <ac:chgData name="שחר דלאל" userId="9248efb7-ee8e-4ddc-a34e-7c80b82c83e1" providerId="ADAL" clId="{75BA3508-6DA9-46E5-8F7E-DD6DF40E82D3}" dt="2023-09-06T08:15:51.108" v="530"/>
          <ac:picMkLst>
            <pc:docMk/>
            <pc:sldMk cId="64921450" sldId="278"/>
            <ac:picMk id="13318" creationId="{3ADC6128-8D76-34B8-6EA7-AA63CBD7E48D}"/>
          </ac:picMkLst>
        </pc:picChg>
        <pc:picChg chg="add del">
          <ac:chgData name="שחר דלאל" userId="9248efb7-ee8e-4ddc-a34e-7c80b82c83e1" providerId="ADAL" clId="{75BA3508-6DA9-46E5-8F7E-DD6DF40E82D3}" dt="2023-09-06T08:15:57.195" v="534"/>
          <ac:picMkLst>
            <pc:docMk/>
            <pc:sldMk cId="64921450" sldId="278"/>
            <ac:picMk id="13320" creationId="{2DA65F9D-EDCF-9C39-1551-159FE94EC2B6}"/>
          </ac:picMkLst>
        </pc:picChg>
      </pc:sldChg>
      <pc:sldChg chg="addSp delSp new mod">
        <pc:chgData name="שחר דלאל" userId="9248efb7-ee8e-4ddc-a34e-7c80b82c83e1" providerId="ADAL" clId="{75BA3508-6DA9-46E5-8F7E-DD6DF40E82D3}" dt="2023-09-06T08:18:35.336" v="550" actId="22"/>
        <pc:sldMkLst>
          <pc:docMk/>
          <pc:sldMk cId="2002272846" sldId="279"/>
        </pc:sldMkLst>
        <pc:spChg chg="del">
          <ac:chgData name="שחר דלאל" userId="9248efb7-ee8e-4ddc-a34e-7c80b82c83e1" providerId="ADAL" clId="{75BA3508-6DA9-46E5-8F7E-DD6DF40E82D3}" dt="2023-09-06T08:18:34.501" v="549" actId="478"/>
          <ac:spMkLst>
            <pc:docMk/>
            <pc:sldMk cId="2002272846" sldId="279"/>
            <ac:spMk id="2" creationId="{4F12D298-57AE-3747-DE31-9759F0182536}"/>
          </ac:spMkLst>
        </pc:spChg>
        <pc:spChg chg="del">
          <ac:chgData name="שחר דלאל" userId="9248efb7-ee8e-4ddc-a34e-7c80b82c83e1" providerId="ADAL" clId="{75BA3508-6DA9-46E5-8F7E-DD6DF40E82D3}" dt="2023-09-06T08:18:33.309" v="548" actId="478"/>
          <ac:spMkLst>
            <pc:docMk/>
            <pc:sldMk cId="2002272846" sldId="279"/>
            <ac:spMk id="3" creationId="{CCCE40ED-7E1D-AC95-44DB-60AFA58DDD56}"/>
          </ac:spMkLst>
        </pc:spChg>
        <pc:picChg chg="add">
          <ac:chgData name="שחר דלאל" userId="9248efb7-ee8e-4ddc-a34e-7c80b82c83e1" providerId="ADAL" clId="{75BA3508-6DA9-46E5-8F7E-DD6DF40E82D3}" dt="2023-09-06T08:18:35.336" v="550" actId="22"/>
          <ac:picMkLst>
            <pc:docMk/>
            <pc:sldMk cId="2002272846" sldId="279"/>
            <ac:picMk id="5" creationId="{25B13953-D0CB-7E77-8F73-573CAE8E1C11}"/>
          </ac:picMkLst>
        </pc:picChg>
      </pc:sldChg>
      <pc:sldChg chg="modSp new mod">
        <pc:chgData name="שחר דלאל" userId="9248efb7-ee8e-4ddc-a34e-7c80b82c83e1" providerId="ADAL" clId="{75BA3508-6DA9-46E5-8F7E-DD6DF40E82D3}" dt="2023-09-06T08:20:00.103" v="556" actId="27636"/>
        <pc:sldMkLst>
          <pc:docMk/>
          <pc:sldMk cId="1415564801" sldId="280"/>
        </pc:sldMkLst>
        <pc:spChg chg="mod">
          <ac:chgData name="שחר דלאל" userId="9248efb7-ee8e-4ddc-a34e-7c80b82c83e1" providerId="ADAL" clId="{75BA3508-6DA9-46E5-8F7E-DD6DF40E82D3}" dt="2023-09-06T08:19:00.448" v="552"/>
          <ac:spMkLst>
            <pc:docMk/>
            <pc:sldMk cId="1415564801" sldId="280"/>
            <ac:spMk id="2" creationId="{E1E7D686-172E-57F9-71DA-5A6C7559355E}"/>
          </ac:spMkLst>
        </pc:spChg>
        <pc:spChg chg="mod">
          <ac:chgData name="שחר דלאל" userId="9248efb7-ee8e-4ddc-a34e-7c80b82c83e1" providerId="ADAL" clId="{75BA3508-6DA9-46E5-8F7E-DD6DF40E82D3}" dt="2023-09-06T08:20:00.103" v="556" actId="27636"/>
          <ac:spMkLst>
            <pc:docMk/>
            <pc:sldMk cId="1415564801" sldId="280"/>
            <ac:spMk id="3" creationId="{B96D43E0-E991-622F-F069-FCCA6A6D25C7}"/>
          </ac:spMkLst>
        </pc:spChg>
      </pc:sldChg>
      <pc:sldChg chg="addSp delSp new mod">
        <pc:chgData name="שחר דלאל" userId="9248efb7-ee8e-4ddc-a34e-7c80b82c83e1" providerId="ADAL" clId="{75BA3508-6DA9-46E5-8F7E-DD6DF40E82D3}" dt="2023-09-06T08:22:03.881" v="560" actId="478"/>
        <pc:sldMkLst>
          <pc:docMk/>
          <pc:sldMk cId="4183690880" sldId="281"/>
        </pc:sldMkLst>
        <pc:spChg chg="del">
          <ac:chgData name="שחר דלאל" userId="9248efb7-ee8e-4ddc-a34e-7c80b82c83e1" providerId="ADAL" clId="{75BA3508-6DA9-46E5-8F7E-DD6DF40E82D3}" dt="2023-09-06T08:22:02.156" v="559" actId="478"/>
          <ac:spMkLst>
            <pc:docMk/>
            <pc:sldMk cId="4183690880" sldId="281"/>
            <ac:spMk id="2" creationId="{A440F26F-2E6E-CE2F-7234-69180F7744B0}"/>
          </ac:spMkLst>
        </pc:spChg>
        <pc:spChg chg="del">
          <ac:chgData name="שחר דלאל" userId="9248efb7-ee8e-4ddc-a34e-7c80b82c83e1" providerId="ADAL" clId="{75BA3508-6DA9-46E5-8F7E-DD6DF40E82D3}" dt="2023-09-06T08:22:03.881" v="560" actId="478"/>
          <ac:spMkLst>
            <pc:docMk/>
            <pc:sldMk cId="4183690880" sldId="281"/>
            <ac:spMk id="3" creationId="{AB894000-CF99-BB97-7BBD-426B8CDDCA1F}"/>
          </ac:spMkLst>
        </pc:spChg>
        <pc:picChg chg="add">
          <ac:chgData name="שחר דלאל" userId="9248efb7-ee8e-4ddc-a34e-7c80b82c83e1" providerId="ADAL" clId="{75BA3508-6DA9-46E5-8F7E-DD6DF40E82D3}" dt="2023-09-06T08:21:57.174" v="558" actId="22"/>
          <ac:picMkLst>
            <pc:docMk/>
            <pc:sldMk cId="4183690880" sldId="281"/>
            <ac:picMk id="5" creationId="{E1537A72-8AFB-D4B0-9889-52E989CAB19D}"/>
          </ac:picMkLst>
        </pc:picChg>
      </pc:sldChg>
      <pc:sldChg chg="new del">
        <pc:chgData name="שחר דלאל" userId="9248efb7-ee8e-4ddc-a34e-7c80b82c83e1" providerId="ADAL" clId="{75BA3508-6DA9-46E5-8F7E-DD6DF40E82D3}" dt="2023-09-06T08:24:28.358" v="569" actId="47"/>
        <pc:sldMkLst>
          <pc:docMk/>
          <pc:sldMk cId="2099623585" sldId="282"/>
        </pc:sldMkLst>
      </pc:sldChg>
      <pc:sldChg chg="modSp new mod">
        <pc:chgData name="שחר דלאל" userId="9248efb7-ee8e-4ddc-a34e-7c80b82c83e1" providerId="ADAL" clId="{75BA3508-6DA9-46E5-8F7E-DD6DF40E82D3}" dt="2023-09-06T08:24:12.896" v="568" actId="255"/>
        <pc:sldMkLst>
          <pc:docMk/>
          <pc:sldMk cId="3444929263" sldId="283"/>
        </pc:sldMkLst>
        <pc:spChg chg="mod">
          <ac:chgData name="שחר דלאל" userId="9248efb7-ee8e-4ddc-a34e-7c80b82c83e1" providerId="ADAL" clId="{75BA3508-6DA9-46E5-8F7E-DD6DF40E82D3}" dt="2023-09-06T08:22:48.228" v="564" actId="27636"/>
          <ac:spMkLst>
            <pc:docMk/>
            <pc:sldMk cId="3444929263" sldId="283"/>
            <ac:spMk id="2" creationId="{DE6219D1-91A3-0705-8605-C659CB09AEA0}"/>
          </ac:spMkLst>
        </pc:spChg>
        <pc:spChg chg="mod">
          <ac:chgData name="שחר דלאל" userId="9248efb7-ee8e-4ddc-a34e-7c80b82c83e1" providerId="ADAL" clId="{75BA3508-6DA9-46E5-8F7E-DD6DF40E82D3}" dt="2023-09-06T08:24:12.896" v="568" actId="255"/>
          <ac:spMkLst>
            <pc:docMk/>
            <pc:sldMk cId="3444929263" sldId="283"/>
            <ac:spMk id="3" creationId="{5C1D03D8-7CAC-21C5-4380-A10883D603A3}"/>
          </ac:spMkLst>
        </pc:spChg>
      </pc:sldChg>
      <pc:sldChg chg="modSp new mod">
        <pc:chgData name="שחר דלאל" userId="9248efb7-ee8e-4ddc-a34e-7c80b82c83e1" providerId="ADAL" clId="{75BA3508-6DA9-46E5-8F7E-DD6DF40E82D3}" dt="2023-09-06T08:30:52.005" v="581" actId="207"/>
        <pc:sldMkLst>
          <pc:docMk/>
          <pc:sldMk cId="2029597708" sldId="284"/>
        </pc:sldMkLst>
        <pc:spChg chg="mod">
          <ac:chgData name="שחר דלאל" userId="9248efb7-ee8e-4ddc-a34e-7c80b82c83e1" providerId="ADAL" clId="{75BA3508-6DA9-46E5-8F7E-DD6DF40E82D3}" dt="2023-09-06T08:30:52.005" v="581" actId="207"/>
          <ac:spMkLst>
            <pc:docMk/>
            <pc:sldMk cId="2029597708" sldId="284"/>
            <ac:spMk id="2" creationId="{A87668FD-010F-1F30-82C4-2F11B5AD67DC}"/>
          </ac:spMkLst>
        </pc:spChg>
        <pc:spChg chg="mod">
          <ac:chgData name="שחר דלאל" userId="9248efb7-ee8e-4ddc-a34e-7c80b82c83e1" providerId="ADAL" clId="{75BA3508-6DA9-46E5-8F7E-DD6DF40E82D3}" dt="2023-09-06T08:30:49.135" v="580" actId="113"/>
          <ac:spMkLst>
            <pc:docMk/>
            <pc:sldMk cId="2029597708" sldId="284"/>
            <ac:spMk id="3" creationId="{605FC2F3-FB74-D5CE-1C37-50900FC8FB3F}"/>
          </ac:spMkLst>
        </pc:spChg>
      </pc:sldChg>
      <pc:sldChg chg="addSp new mod">
        <pc:chgData name="שחר דלאל" userId="9248efb7-ee8e-4ddc-a34e-7c80b82c83e1" providerId="ADAL" clId="{75BA3508-6DA9-46E5-8F7E-DD6DF40E82D3}" dt="2023-09-06T08:31:15.049" v="583" actId="22"/>
        <pc:sldMkLst>
          <pc:docMk/>
          <pc:sldMk cId="2069776626" sldId="285"/>
        </pc:sldMkLst>
        <pc:picChg chg="add">
          <ac:chgData name="שחר דלאל" userId="9248efb7-ee8e-4ddc-a34e-7c80b82c83e1" providerId="ADAL" clId="{75BA3508-6DA9-46E5-8F7E-DD6DF40E82D3}" dt="2023-09-06T08:31:15.049" v="583" actId="22"/>
          <ac:picMkLst>
            <pc:docMk/>
            <pc:sldMk cId="2069776626" sldId="285"/>
            <ac:picMk id="5" creationId="{9A20890C-7AA9-CD22-B391-87AD7602D285}"/>
          </ac:picMkLst>
        </pc:picChg>
      </pc:sldChg>
      <pc:sldChg chg="modSp new mod">
        <pc:chgData name="שחר דלאל" userId="9248efb7-ee8e-4ddc-a34e-7c80b82c83e1" providerId="ADAL" clId="{75BA3508-6DA9-46E5-8F7E-DD6DF40E82D3}" dt="2023-09-06T08:40:11.678" v="603" actId="113"/>
        <pc:sldMkLst>
          <pc:docMk/>
          <pc:sldMk cId="3349829928" sldId="286"/>
        </pc:sldMkLst>
        <pc:spChg chg="mod">
          <ac:chgData name="שחר דלאל" userId="9248efb7-ee8e-4ddc-a34e-7c80b82c83e1" providerId="ADAL" clId="{75BA3508-6DA9-46E5-8F7E-DD6DF40E82D3}" dt="2023-09-06T08:40:03.017" v="600" actId="2711"/>
          <ac:spMkLst>
            <pc:docMk/>
            <pc:sldMk cId="3349829928" sldId="286"/>
            <ac:spMk id="2" creationId="{3E3274F9-BE47-7EB1-2E72-88AC2B484E20}"/>
          </ac:spMkLst>
        </pc:spChg>
        <pc:spChg chg="mod">
          <ac:chgData name="שחר דלאל" userId="9248efb7-ee8e-4ddc-a34e-7c80b82c83e1" providerId="ADAL" clId="{75BA3508-6DA9-46E5-8F7E-DD6DF40E82D3}" dt="2023-09-06T08:40:11.678" v="603" actId="113"/>
          <ac:spMkLst>
            <pc:docMk/>
            <pc:sldMk cId="3349829928" sldId="286"/>
            <ac:spMk id="3" creationId="{39328169-77FF-3421-D983-F469DDB7151F}"/>
          </ac:spMkLst>
        </pc:spChg>
      </pc:sldChg>
      <pc:sldMasterChg chg="del delSldLayout">
        <pc:chgData name="שחר דלאל" userId="9248efb7-ee8e-4ddc-a34e-7c80b82c83e1" providerId="ADAL" clId="{75BA3508-6DA9-46E5-8F7E-DD6DF40E82D3}" dt="2023-09-06T06:33:18.236" v="7" actId="26606"/>
        <pc:sldMasterMkLst>
          <pc:docMk/>
          <pc:sldMasterMk cId="1534786588" sldId="2147483648"/>
        </pc:sldMasterMkLst>
        <pc:sldLayoutChg chg="del">
          <pc:chgData name="שחר דלאל" userId="9248efb7-ee8e-4ddc-a34e-7c80b82c83e1" providerId="ADAL" clId="{75BA3508-6DA9-46E5-8F7E-DD6DF40E82D3}" dt="2023-09-06T06:33:18.236" v="7" actId="26606"/>
          <pc:sldLayoutMkLst>
            <pc:docMk/>
            <pc:sldMasterMk cId="1534786588" sldId="2147483648"/>
            <pc:sldLayoutMk cId="126177425" sldId="2147483649"/>
          </pc:sldLayoutMkLst>
        </pc:sldLayoutChg>
        <pc:sldLayoutChg chg="del">
          <pc:chgData name="שחר דלאל" userId="9248efb7-ee8e-4ddc-a34e-7c80b82c83e1" providerId="ADAL" clId="{75BA3508-6DA9-46E5-8F7E-DD6DF40E82D3}" dt="2023-09-06T06:33:18.236" v="7" actId="26606"/>
          <pc:sldLayoutMkLst>
            <pc:docMk/>
            <pc:sldMasterMk cId="1534786588" sldId="2147483648"/>
            <pc:sldLayoutMk cId="3864653151" sldId="2147483650"/>
          </pc:sldLayoutMkLst>
        </pc:sldLayoutChg>
        <pc:sldLayoutChg chg="del">
          <pc:chgData name="שחר דלאל" userId="9248efb7-ee8e-4ddc-a34e-7c80b82c83e1" providerId="ADAL" clId="{75BA3508-6DA9-46E5-8F7E-DD6DF40E82D3}" dt="2023-09-06T06:33:18.236" v="7" actId="26606"/>
          <pc:sldLayoutMkLst>
            <pc:docMk/>
            <pc:sldMasterMk cId="1534786588" sldId="2147483648"/>
            <pc:sldLayoutMk cId="1926265120" sldId="2147483651"/>
          </pc:sldLayoutMkLst>
        </pc:sldLayoutChg>
        <pc:sldLayoutChg chg="del">
          <pc:chgData name="שחר דלאל" userId="9248efb7-ee8e-4ddc-a34e-7c80b82c83e1" providerId="ADAL" clId="{75BA3508-6DA9-46E5-8F7E-DD6DF40E82D3}" dt="2023-09-06T06:33:18.236" v="7" actId="26606"/>
          <pc:sldLayoutMkLst>
            <pc:docMk/>
            <pc:sldMasterMk cId="1534786588" sldId="2147483648"/>
            <pc:sldLayoutMk cId="2750006578" sldId="2147483652"/>
          </pc:sldLayoutMkLst>
        </pc:sldLayoutChg>
        <pc:sldLayoutChg chg="del">
          <pc:chgData name="שחר דלאל" userId="9248efb7-ee8e-4ddc-a34e-7c80b82c83e1" providerId="ADAL" clId="{75BA3508-6DA9-46E5-8F7E-DD6DF40E82D3}" dt="2023-09-06T06:33:18.236" v="7" actId="26606"/>
          <pc:sldLayoutMkLst>
            <pc:docMk/>
            <pc:sldMasterMk cId="1534786588" sldId="2147483648"/>
            <pc:sldLayoutMk cId="1322375055" sldId="2147483653"/>
          </pc:sldLayoutMkLst>
        </pc:sldLayoutChg>
        <pc:sldLayoutChg chg="del">
          <pc:chgData name="שחר דלאל" userId="9248efb7-ee8e-4ddc-a34e-7c80b82c83e1" providerId="ADAL" clId="{75BA3508-6DA9-46E5-8F7E-DD6DF40E82D3}" dt="2023-09-06T06:33:18.236" v="7" actId="26606"/>
          <pc:sldLayoutMkLst>
            <pc:docMk/>
            <pc:sldMasterMk cId="1534786588" sldId="2147483648"/>
            <pc:sldLayoutMk cId="2354387033" sldId="2147483654"/>
          </pc:sldLayoutMkLst>
        </pc:sldLayoutChg>
        <pc:sldLayoutChg chg="del">
          <pc:chgData name="שחר דלאל" userId="9248efb7-ee8e-4ddc-a34e-7c80b82c83e1" providerId="ADAL" clId="{75BA3508-6DA9-46E5-8F7E-DD6DF40E82D3}" dt="2023-09-06T06:33:18.236" v="7" actId="26606"/>
          <pc:sldLayoutMkLst>
            <pc:docMk/>
            <pc:sldMasterMk cId="1534786588" sldId="2147483648"/>
            <pc:sldLayoutMk cId="2454546263" sldId="2147483655"/>
          </pc:sldLayoutMkLst>
        </pc:sldLayoutChg>
        <pc:sldLayoutChg chg="del">
          <pc:chgData name="שחר דלאל" userId="9248efb7-ee8e-4ddc-a34e-7c80b82c83e1" providerId="ADAL" clId="{75BA3508-6DA9-46E5-8F7E-DD6DF40E82D3}" dt="2023-09-06T06:33:18.236" v="7" actId="26606"/>
          <pc:sldLayoutMkLst>
            <pc:docMk/>
            <pc:sldMasterMk cId="1534786588" sldId="2147483648"/>
            <pc:sldLayoutMk cId="1667271958" sldId="2147483656"/>
          </pc:sldLayoutMkLst>
        </pc:sldLayoutChg>
        <pc:sldLayoutChg chg="del">
          <pc:chgData name="שחר דלאל" userId="9248efb7-ee8e-4ddc-a34e-7c80b82c83e1" providerId="ADAL" clId="{75BA3508-6DA9-46E5-8F7E-DD6DF40E82D3}" dt="2023-09-06T06:33:18.236" v="7" actId="26606"/>
          <pc:sldLayoutMkLst>
            <pc:docMk/>
            <pc:sldMasterMk cId="1534786588" sldId="2147483648"/>
            <pc:sldLayoutMk cId="107741347" sldId="2147483657"/>
          </pc:sldLayoutMkLst>
        </pc:sldLayoutChg>
        <pc:sldLayoutChg chg="del">
          <pc:chgData name="שחר דלאל" userId="9248efb7-ee8e-4ddc-a34e-7c80b82c83e1" providerId="ADAL" clId="{75BA3508-6DA9-46E5-8F7E-DD6DF40E82D3}" dt="2023-09-06T06:33:18.236" v="7" actId="26606"/>
          <pc:sldLayoutMkLst>
            <pc:docMk/>
            <pc:sldMasterMk cId="1534786588" sldId="2147483648"/>
            <pc:sldLayoutMk cId="1543236951" sldId="2147483658"/>
          </pc:sldLayoutMkLst>
        </pc:sldLayoutChg>
        <pc:sldLayoutChg chg="del">
          <pc:chgData name="שחר דלאל" userId="9248efb7-ee8e-4ddc-a34e-7c80b82c83e1" providerId="ADAL" clId="{75BA3508-6DA9-46E5-8F7E-DD6DF40E82D3}" dt="2023-09-06T06:33:18.236" v="7" actId="26606"/>
          <pc:sldLayoutMkLst>
            <pc:docMk/>
            <pc:sldMasterMk cId="1534786588" sldId="2147483648"/>
            <pc:sldLayoutMk cId="1407666944" sldId="2147483659"/>
          </pc:sldLayoutMkLst>
        </pc:sldLayoutChg>
      </pc:sldMasterChg>
      <pc:sldMasterChg chg="add addSldLayout">
        <pc:chgData name="שחר דלאל" userId="9248efb7-ee8e-4ddc-a34e-7c80b82c83e1" providerId="ADAL" clId="{75BA3508-6DA9-46E5-8F7E-DD6DF40E82D3}" dt="2023-09-06T06:33:18.236" v="7" actId="26606"/>
        <pc:sldMasterMkLst>
          <pc:docMk/>
          <pc:sldMasterMk cId="3763926582" sldId="2147483739"/>
        </pc:sldMasterMkLst>
        <pc:sldLayoutChg chg="add">
          <pc:chgData name="שחר דלאל" userId="9248efb7-ee8e-4ddc-a34e-7c80b82c83e1" providerId="ADAL" clId="{75BA3508-6DA9-46E5-8F7E-DD6DF40E82D3}" dt="2023-09-06T06:33:18.236" v="7" actId="26606"/>
          <pc:sldLayoutMkLst>
            <pc:docMk/>
            <pc:sldMasterMk cId="3763926582" sldId="2147483739"/>
            <pc:sldLayoutMk cId="1174573772" sldId="2147483728"/>
          </pc:sldLayoutMkLst>
        </pc:sldLayoutChg>
        <pc:sldLayoutChg chg="add">
          <pc:chgData name="שחר דלאל" userId="9248efb7-ee8e-4ddc-a34e-7c80b82c83e1" providerId="ADAL" clId="{75BA3508-6DA9-46E5-8F7E-DD6DF40E82D3}" dt="2023-09-06T06:33:18.236" v="7" actId="26606"/>
          <pc:sldLayoutMkLst>
            <pc:docMk/>
            <pc:sldMasterMk cId="3763926582" sldId="2147483739"/>
            <pc:sldLayoutMk cId="1739676234" sldId="2147483729"/>
          </pc:sldLayoutMkLst>
        </pc:sldLayoutChg>
        <pc:sldLayoutChg chg="add">
          <pc:chgData name="שחר דלאל" userId="9248efb7-ee8e-4ddc-a34e-7c80b82c83e1" providerId="ADAL" clId="{75BA3508-6DA9-46E5-8F7E-DD6DF40E82D3}" dt="2023-09-06T06:33:18.236" v="7" actId="26606"/>
          <pc:sldLayoutMkLst>
            <pc:docMk/>
            <pc:sldMasterMk cId="3763926582" sldId="2147483739"/>
            <pc:sldLayoutMk cId="525173728" sldId="2147483730"/>
          </pc:sldLayoutMkLst>
        </pc:sldLayoutChg>
        <pc:sldLayoutChg chg="add">
          <pc:chgData name="שחר דלאל" userId="9248efb7-ee8e-4ddc-a34e-7c80b82c83e1" providerId="ADAL" clId="{75BA3508-6DA9-46E5-8F7E-DD6DF40E82D3}" dt="2023-09-06T06:33:18.236" v="7" actId="26606"/>
          <pc:sldLayoutMkLst>
            <pc:docMk/>
            <pc:sldMasterMk cId="3763926582" sldId="2147483739"/>
            <pc:sldLayoutMk cId="1453638175" sldId="2147483731"/>
          </pc:sldLayoutMkLst>
        </pc:sldLayoutChg>
        <pc:sldLayoutChg chg="add">
          <pc:chgData name="שחר דלאל" userId="9248efb7-ee8e-4ddc-a34e-7c80b82c83e1" providerId="ADAL" clId="{75BA3508-6DA9-46E5-8F7E-DD6DF40E82D3}" dt="2023-09-06T06:33:18.236" v="7" actId="26606"/>
          <pc:sldLayoutMkLst>
            <pc:docMk/>
            <pc:sldMasterMk cId="3763926582" sldId="2147483739"/>
            <pc:sldLayoutMk cId="1010475305" sldId="2147483732"/>
          </pc:sldLayoutMkLst>
        </pc:sldLayoutChg>
        <pc:sldLayoutChg chg="add">
          <pc:chgData name="שחר דלאל" userId="9248efb7-ee8e-4ddc-a34e-7c80b82c83e1" providerId="ADAL" clId="{75BA3508-6DA9-46E5-8F7E-DD6DF40E82D3}" dt="2023-09-06T06:33:18.236" v="7" actId="26606"/>
          <pc:sldLayoutMkLst>
            <pc:docMk/>
            <pc:sldMasterMk cId="3763926582" sldId="2147483739"/>
            <pc:sldLayoutMk cId="342751044" sldId="2147483733"/>
          </pc:sldLayoutMkLst>
        </pc:sldLayoutChg>
        <pc:sldLayoutChg chg="add">
          <pc:chgData name="שחר דלאל" userId="9248efb7-ee8e-4ddc-a34e-7c80b82c83e1" providerId="ADAL" clId="{75BA3508-6DA9-46E5-8F7E-DD6DF40E82D3}" dt="2023-09-06T06:33:18.236" v="7" actId="26606"/>
          <pc:sldLayoutMkLst>
            <pc:docMk/>
            <pc:sldMasterMk cId="3763926582" sldId="2147483739"/>
            <pc:sldLayoutMk cId="1461704527" sldId="2147483734"/>
          </pc:sldLayoutMkLst>
        </pc:sldLayoutChg>
        <pc:sldLayoutChg chg="add">
          <pc:chgData name="שחר דלאל" userId="9248efb7-ee8e-4ddc-a34e-7c80b82c83e1" providerId="ADAL" clId="{75BA3508-6DA9-46E5-8F7E-DD6DF40E82D3}" dt="2023-09-06T06:33:18.236" v="7" actId="26606"/>
          <pc:sldLayoutMkLst>
            <pc:docMk/>
            <pc:sldMasterMk cId="3763926582" sldId="2147483739"/>
            <pc:sldLayoutMk cId="3160376411" sldId="2147483735"/>
          </pc:sldLayoutMkLst>
        </pc:sldLayoutChg>
        <pc:sldLayoutChg chg="add">
          <pc:chgData name="שחר דלאל" userId="9248efb7-ee8e-4ddc-a34e-7c80b82c83e1" providerId="ADAL" clId="{75BA3508-6DA9-46E5-8F7E-DD6DF40E82D3}" dt="2023-09-06T06:33:18.236" v="7" actId="26606"/>
          <pc:sldLayoutMkLst>
            <pc:docMk/>
            <pc:sldMasterMk cId="3763926582" sldId="2147483739"/>
            <pc:sldLayoutMk cId="1095646224" sldId="2147483736"/>
          </pc:sldLayoutMkLst>
        </pc:sldLayoutChg>
        <pc:sldLayoutChg chg="add">
          <pc:chgData name="שחר דלאל" userId="9248efb7-ee8e-4ddc-a34e-7c80b82c83e1" providerId="ADAL" clId="{75BA3508-6DA9-46E5-8F7E-DD6DF40E82D3}" dt="2023-09-06T06:33:18.236" v="7" actId="26606"/>
          <pc:sldLayoutMkLst>
            <pc:docMk/>
            <pc:sldMasterMk cId="3763926582" sldId="2147483739"/>
            <pc:sldLayoutMk cId="310644769" sldId="2147483737"/>
          </pc:sldLayoutMkLst>
        </pc:sldLayoutChg>
        <pc:sldLayoutChg chg="add">
          <pc:chgData name="שחר דלאל" userId="9248efb7-ee8e-4ddc-a34e-7c80b82c83e1" providerId="ADAL" clId="{75BA3508-6DA9-46E5-8F7E-DD6DF40E82D3}" dt="2023-09-06T06:33:18.236" v="7" actId="26606"/>
          <pc:sldLayoutMkLst>
            <pc:docMk/>
            <pc:sldMasterMk cId="3763926582" sldId="2147483739"/>
            <pc:sldLayoutMk cId="1128218974" sldId="214748373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3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4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7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7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7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7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92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7BE4A172-FCDB-9429-E62B-E86A5A95C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Gender Classification based on X (Twitter) Profile</a:t>
            </a:r>
            <a:endParaRPr lang="he-IL" dirty="0"/>
          </a:p>
        </p:txBody>
      </p:sp>
      <p:pic>
        <p:nvPicPr>
          <p:cNvPr id="4" name="Picture 3" descr="תמונה שמכילה כחול, צבעוני, כחול חשמלי, אומנות אלגוריתמים&#10;&#10;התיאור נוצר באופן אוטומטי">
            <a:extLst>
              <a:ext uri="{FF2B5EF4-FFF2-40B4-BE49-F238E27FC236}">
                <a16:creationId xmlns:a16="http://schemas.microsoft.com/office/drawing/2014/main" id="{DD152C7B-2433-A61B-48CC-D5827362C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46" b="37869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Twitter is dying, and I don't feel so good myself | Vogue India">
            <a:extLst>
              <a:ext uri="{FF2B5EF4-FFF2-40B4-BE49-F238E27FC236}">
                <a16:creationId xmlns:a16="http://schemas.microsoft.com/office/drawing/2014/main" id="{D1C4E06F-F96A-10F6-CAF2-E62040306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450" y="4460361"/>
            <a:ext cx="2133599" cy="21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FD8F8DA-7965-53C5-70E6-02E13F253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904" y="5047334"/>
            <a:ext cx="2441984" cy="136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818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7" name="Group 830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08" name="Straight Connector 830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9" name="Straight Connector 830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0" name="Straight Connector 830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1" name="Straight Connector 83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2" name="Straight Connector 83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3" name="Straight Connector 83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4" name="Straight Connector 83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5" name="Straight Connector 83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6" name="Straight Connector 83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7" name="Straight Connector 83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8" name="Straight Connector 83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9" name="Straight Connector 83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0" name="Straight Connector 83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1" name="Straight Connector 83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2" name="Straight Connector 83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Straight Connector 83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Straight Connector 83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Straight Connector 83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Straight Connector 83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Straight Connector 83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Straight Connector 83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Straight Connector 83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Straight Connector 83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Straight Connector 83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Straight Connector 83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Straight Connector 83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Straight Connector 83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Straight Connector 83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Straight Connector 83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Straight Connector 83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Straight Connector 83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40" name="Right Triangle 83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342" name="Rectangle 834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344" name="Group 8343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45" name="Straight Connector 8344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Straight Connector 8345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Straight Connector 8346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Straight Connector 8347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9" name="Straight Connector 8348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0" name="Straight Connector 8349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1" name="Straight Connector 8350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2" name="Straight Connector 8351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3" name="Straight Connector 8352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4" name="Straight Connector 8353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Straight Connector 8354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6" name="Straight Connector 8355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7" name="Straight Connector 8356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8" name="Straight Connector 8357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9" name="Straight Connector 8358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0" name="Straight Connector 8359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1" name="Straight Connector 8360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2" name="Straight Connector 8361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3" name="Straight Connector 8362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4" name="Straight Connector 8363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5" name="Straight Connector 8364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6" name="Straight Connector 8365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7" name="Straight Connector 8366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8" name="Straight Connector 8367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9" name="Straight Connector 8368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0" name="Straight Connector 8369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1" name="Straight Connector 8370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2" name="Straight Connector 8371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3" name="Straight Connector 8372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4" name="Straight Connector 8373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5" name="Straight Connector 8374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77" name="Right Triangle 8376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02" name="כותרת 1">
            <a:extLst>
              <a:ext uri="{FF2B5EF4-FFF2-40B4-BE49-F238E27FC236}">
                <a16:creationId xmlns:a16="http://schemas.microsoft.com/office/drawing/2014/main" id="{6828145E-0539-013D-0252-CE8E5489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009382A-83C4-3EC8-430E-AD6857115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8577" y="2884564"/>
            <a:ext cx="8628583" cy="325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97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3" name="Group 922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224" name="Straight Connector 922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5" name="Straight Connector 922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6" name="Straight Connector 922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7" name="Straight Connector 922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8" name="Straight Connector 922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9" name="Straight Connector 922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0" name="Straight Connector 922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1" name="Straight Connector 923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2" name="Straight Connector 923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3" name="Straight Connector 923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4" name="Straight Connector 923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5" name="Straight Connector 923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6" name="Straight Connector 923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7" name="Straight Connector 923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8" name="Straight Connector 9237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9" name="Straight Connector 9238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0" name="Straight Connector 9239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1" name="Straight Connector 9240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2" name="Straight Connector 9241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3" name="Straight Connector 9242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4" name="Straight Connector 9243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5" name="Straight Connector 9244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6" name="Straight Connector 9245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7" name="Straight Connector 9246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8" name="Straight Connector 9247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9" name="Straight Connector 9248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0" name="Straight Connector 9249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1" name="Straight Connector 9250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2" name="Straight Connector 9251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3" name="Straight Connector 9252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4" name="Straight Connector 9253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56" name="Right Triangle 9255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258" name="Rectangle 9257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260" name="Group 9259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261" name="Straight Connector 9260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2" name="Straight Connector 9261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3" name="Straight Connector 9262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4" name="Straight Connector 9263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5" name="Straight Connector 9264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6" name="Straight Connector 9265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7" name="Straight Connector 9266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8" name="Straight Connector 9267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9" name="Straight Connector 9268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0" name="Straight Connector 9269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1" name="Straight Connector 9270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2" name="Straight Connector 9271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3" name="Straight Connector 9272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4" name="Straight Connector 9273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5" name="Straight Connector 9274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6" name="Straight Connector 9275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7" name="Straight Connector 9276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8" name="Straight Connector 9277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9" name="Straight Connector 9278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0" name="Straight Connector 9279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1" name="Straight Connector 9280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2" name="Straight Connector 9281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3" name="Straight Connector 9282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4" name="Straight Connector 9283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5" name="Straight Connector 9284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6" name="Straight Connector 9285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7" name="Straight Connector 9286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8" name="Straight Connector 9287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9" name="Straight Connector 9288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0" name="Straight Connector 9289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1" name="Straight Connector 9290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93" name="Right Triangle 9292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FCF3633-017C-A816-CBDB-9B9D2843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7DD2AF2-8A37-F8A8-FFBC-9B23EFB175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8577" y="2884564"/>
            <a:ext cx="8628583" cy="325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83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A06A96-2B2F-7462-141D-3D237367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Feature Engineering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ADA77C4-2AC2-C579-70EA-CDECCE244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5700" b="1" dirty="0">
                <a:latin typeface="Söhne"/>
                <a:ea typeface="+mj-ea"/>
                <a:cs typeface="+mj-cs"/>
              </a:rPr>
              <a:t>Concept of Feature Engineering: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700" b="1" dirty="0">
                <a:latin typeface="Söhne"/>
                <a:ea typeface="+mj-ea"/>
                <a:cs typeface="+mj-cs"/>
              </a:rPr>
              <a:t>Feature engineering is the process of creating new features or modifying existing ones to enhance the performance of machine learning models.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700" b="1" dirty="0">
                <a:latin typeface="Söhne"/>
                <a:ea typeface="+mj-ea"/>
                <a:cs typeface="+mj-cs"/>
              </a:rPr>
              <a:t>It's akin to sculpting, where we chisel away to reveal the most informative facets of our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700" b="1" dirty="0">
                <a:latin typeface="Söhne"/>
                <a:ea typeface="+mj-ea"/>
                <a:cs typeface="+mj-cs"/>
              </a:rPr>
              <a:t>Importance: Feature engineering can be the difference between a mediocre model and a top performer.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700" b="1" dirty="0">
                <a:latin typeface="Söhne"/>
                <a:ea typeface="+mj-ea"/>
                <a:cs typeface="+mj-cs"/>
              </a:rPr>
              <a:t>The "</a:t>
            </a:r>
            <a:r>
              <a:rPr lang="en-US" sz="5700" b="1" dirty="0" err="1">
                <a:latin typeface="Söhne"/>
                <a:ea typeface="+mj-ea"/>
                <a:cs typeface="+mj-cs"/>
              </a:rPr>
              <a:t>text_description</a:t>
            </a:r>
            <a:r>
              <a:rPr lang="en-US" sz="5700" b="1" dirty="0">
                <a:latin typeface="Söhne"/>
                <a:ea typeface="+mj-ea"/>
                <a:cs typeface="+mj-cs"/>
              </a:rPr>
              <a:t>" Feature: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700" b="1" dirty="0">
                <a:latin typeface="Söhne"/>
                <a:ea typeface="+mj-ea"/>
                <a:cs typeface="+mj-cs"/>
              </a:rPr>
              <a:t>In our project, we've conjured up a new feature called "</a:t>
            </a:r>
            <a:r>
              <a:rPr lang="en-US" sz="5700" b="1" dirty="0" err="1">
                <a:latin typeface="Söhne"/>
                <a:ea typeface="+mj-ea"/>
                <a:cs typeface="+mj-cs"/>
              </a:rPr>
              <a:t>text_description</a:t>
            </a:r>
            <a:r>
              <a:rPr lang="en-US" sz="5700" b="1" dirty="0">
                <a:latin typeface="Söhne"/>
                <a:ea typeface="+mj-ea"/>
                <a:cs typeface="+mj-cs"/>
              </a:rPr>
              <a:t>."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700" b="1" dirty="0">
                <a:latin typeface="Söhne"/>
                <a:ea typeface="+mj-ea"/>
                <a:cs typeface="+mj-cs"/>
              </a:rPr>
              <a:t>It's a fusion of two crucial pieces of information—tweet text and profile description.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700" b="1" dirty="0">
                <a:latin typeface="Söhne"/>
                <a:ea typeface="+mj-ea"/>
                <a:cs typeface="+mj-cs"/>
              </a:rPr>
              <a:t>Purpose: This amalgamation aims to capture more comprehensive insights about each Twitter user.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700" b="1" dirty="0">
                <a:latin typeface="Söhne"/>
                <a:ea typeface="+mj-ea"/>
                <a:cs typeface="+mj-cs"/>
              </a:rPr>
              <a:t>Combining the essence of what users share in their tweets with their profile descriptions enriches our dataset and equips us with a more potent tool for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43150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3E7B98-AF19-B01D-C467-3130223F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Handling Categorical Data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A10CA48-8CBF-2D1D-D4E3-F7F9344F2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5200" b="1" dirty="0">
                <a:latin typeface="Söhne"/>
                <a:ea typeface="+mj-ea"/>
                <a:cs typeface="+mj-cs"/>
              </a:rPr>
              <a:t>Challenges with Categorical Data: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200" b="1" dirty="0">
                <a:latin typeface="Söhne"/>
                <a:ea typeface="+mj-ea"/>
                <a:cs typeface="+mj-cs"/>
              </a:rPr>
              <a:t>Categorical features represent qualitative variables with no inherent order. They pose unique challenges in machine learning.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200" b="1" dirty="0">
                <a:latin typeface="Söhne"/>
                <a:ea typeface="+mj-ea"/>
                <a:cs typeface="+mj-cs"/>
              </a:rPr>
              <a:t>Our dataset includes attributes like "</a:t>
            </a:r>
            <a:r>
              <a:rPr lang="en-US" sz="5200" b="1" dirty="0" err="1">
                <a:latin typeface="Söhne"/>
                <a:ea typeface="+mj-ea"/>
                <a:cs typeface="+mj-cs"/>
              </a:rPr>
              <a:t>link_color</a:t>
            </a:r>
            <a:r>
              <a:rPr lang="en-US" sz="5200" b="1" dirty="0">
                <a:latin typeface="Söhne"/>
                <a:ea typeface="+mj-ea"/>
                <a:cs typeface="+mj-cs"/>
              </a:rPr>
              <a:t>" and "</a:t>
            </a:r>
            <a:r>
              <a:rPr lang="en-US" sz="5200" b="1" dirty="0" err="1">
                <a:latin typeface="Söhne"/>
                <a:ea typeface="+mj-ea"/>
                <a:cs typeface="+mj-cs"/>
              </a:rPr>
              <a:t>sidebar_color</a:t>
            </a:r>
            <a:r>
              <a:rPr lang="en-US" sz="5200" b="1" dirty="0">
                <a:latin typeface="Söhne"/>
                <a:ea typeface="+mj-ea"/>
                <a:cs typeface="+mj-cs"/>
              </a:rPr>
              <a:t>," which are prime examples of these categorical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200" b="1" dirty="0">
                <a:latin typeface="Söhne"/>
                <a:ea typeface="+mj-ea"/>
                <a:cs typeface="+mj-cs"/>
              </a:rPr>
              <a:t>Label Encoding: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200" b="1" dirty="0">
                <a:latin typeface="Söhne"/>
                <a:ea typeface="+mj-ea"/>
                <a:cs typeface="+mj-cs"/>
              </a:rPr>
              <a:t>Label encoding is our tool of choice to tame categorical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200" b="1" dirty="0">
                <a:latin typeface="Söhne"/>
                <a:ea typeface="+mj-ea"/>
                <a:cs typeface="+mj-cs"/>
              </a:rPr>
              <a:t>It transforms categorical values into numerical format, allowing our machine learning models to process them.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200" b="1" dirty="0">
                <a:latin typeface="Söhne"/>
                <a:ea typeface="+mj-ea"/>
                <a:cs typeface="+mj-cs"/>
              </a:rPr>
              <a:t>How it Works: Each unique category is assigned a numerical label. For instance, different link colors get mapped to specific numerical values.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200" b="1" dirty="0">
                <a:latin typeface="Söhne"/>
                <a:ea typeface="+mj-ea"/>
                <a:cs typeface="+mj-cs"/>
              </a:rPr>
              <a:t>Use Case: We've employed label encoding to convert "</a:t>
            </a:r>
            <a:r>
              <a:rPr lang="en-US" sz="5200" b="1" dirty="0" err="1">
                <a:latin typeface="Söhne"/>
                <a:ea typeface="+mj-ea"/>
                <a:cs typeface="+mj-cs"/>
              </a:rPr>
              <a:t>link_color</a:t>
            </a:r>
            <a:r>
              <a:rPr lang="en-US" sz="5200" b="1" dirty="0">
                <a:latin typeface="Söhne"/>
                <a:ea typeface="+mj-ea"/>
                <a:cs typeface="+mj-cs"/>
              </a:rPr>
              <a:t>" and "</a:t>
            </a:r>
            <a:r>
              <a:rPr lang="en-US" sz="5200" b="1" dirty="0" err="1">
                <a:latin typeface="Söhne"/>
                <a:ea typeface="+mj-ea"/>
                <a:cs typeface="+mj-cs"/>
              </a:rPr>
              <a:t>sidebar_color</a:t>
            </a:r>
            <a:r>
              <a:rPr lang="en-US" sz="5200" b="1" dirty="0">
                <a:latin typeface="Söhne"/>
                <a:ea typeface="+mj-ea"/>
                <a:cs typeface="+mj-cs"/>
              </a:rPr>
              <a:t>" into numerical features, rendering them machine-friendly.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9169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C91DA9-6515-8F50-2684-6121393B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Text Data Preprocessing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4C62BB-EE36-E0AE-5D3B-299E53056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Importance of Text Data Preprocessing: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Raw text data is often messy and unstructured. Preprocessing transforms it into a clean, organized, and analyzable format.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The significance lies in making the text data machine-readable, extracting meaningful patterns, and enhancing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Techniques Used: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Cleaning: We start by cleaning the text data, which involves removing HTML markup, URLs, and non-alphanumeric characters. This ensures that the text is free from noise and distractions.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Tokenization: Tokenization is the process of breaking text into individual words or tokens. This step forms the foundation for analyzing and understanding text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1" dirty="0" err="1">
                <a:latin typeface="Söhne"/>
                <a:ea typeface="+mj-ea"/>
                <a:cs typeface="+mj-cs"/>
              </a:rPr>
              <a:t>Stopword</a:t>
            </a:r>
            <a:r>
              <a:rPr lang="en-US" sz="4800" b="1" dirty="0">
                <a:latin typeface="Söhne"/>
                <a:ea typeface="+mj-ea"/>
                <a:cs typeface="+mj-cs"/>
              </a:rPr>
              <a:t> Removal: </a:t>
            </a:r>
            <a:r>
              <a:rPr lang="en-US" sz="4800" b="1" dirty="0" err="1">
                <a:latin typeface="Söhne"/>
                <a:ea typeface="+mj-ea"/>
                <a:cs typeface="+mj-cs"/>
              </a:rPr>
              <a:t>Stopwords</a:t>
            </a:r>
            <a:r>
              <a:rPr lang="en-US" sz="4800" b="1" dirty="0">
                <a:latin typeface="Söhne"/>
                <a:ea typeface="+mj-ea"/>
                <a:cs typeface="+mj-cs"/>
              </a:rPr>
              <a:t> are common words like "and," "the," and "is" that don't add significant meaning. Removing them reduces noise and focuses on content-carrying words.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09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6FCB2D-23E7-EE1E-87FE-726FC629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Model Building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05EADF-489B-307E-6960-50437DF3E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5200" b="1" dirty="0">
                <a:latin typeface="Söhne"/>
                <a:ea typeface="+mj-ea"/>
                <a:cs typeface="+mj-cs"/>
              </a:rPr>
              <a:t>Introduction: Model building is where the magic of prediction happens. Let's embark on this pivotal phase.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200" b="1" dirty="0">
                <a:latin typeface="Söhne"/>
                <a:ea typeface="+mj-ea"/>
                <a:cs typeface="+mj-cs"/>
              </a:rPr>
              <a:t>Concept of Model Building: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200" b="1" dirty="0">
                <a:latin typeface="Söhne"/>
                <a:ea typeface="+mj-ea"/>
                <a:cs typeface="+mj-cs"/>
              </a:rPr>
              <a:t>Model building involves the creation of predictive algorithms that learn from our dataset to make informed predictions.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200" b="1" dirty="0">
                <a:latin typeface="Söhne"/>
                <a:ea typeface="+mj-ea"/>
                <a:cs typeface="+mj-cs"/>
              </a:rPr>
              <a:t>Our goal is to harness the power of these models to classify Twitter users' gender.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200" b="1" dirty="0">
                <a:latin typeface="Söhne"/>
                <a:ea typeface="+mj-ea"/>
                <a:cs typeface="+mj-cs"/>
              </a:rPr>
              <a:t>Our Arsenal of Models: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200" b="1" dirty="0">
                <a:latin typeface="Söhne"/>
                <a:ea typeface="+mj-ea"/>
                <a:cs typeface="+mj-cs"/>
              </a:rPr>
              <a:t>Logistic Regression: A classic model that works well for binary and multiclass classification. It's simple yet effective.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200" b="1" dirty="0">
                <a:latin typeface="Söhne"/>
                <a:ea typeface="+mj-ea"/>
                <a:cs typeface="+mj-cs"/>
              </a:rPr>
              <a:t>Random Forest: An ensemble model that combines multiple decision trees to improve accuracy and reduce overfitting.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200" b="1" dirty="0">
                <a:latin typeface="Söhne"/>
                <a:ea typeface="+mj-ea"/>
                <a:cs typeface="+mj-cs"/>
              </a:rPr>
              <a:t>Support Vector Machine (SVM): A powerful model that finds the best hyperplane to separate data points into different classes.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200" b="1" dirty="0">
                <a:latin typeface="Söhne"/>
                <a:ea typeface="+mj-ea"/>
                <a:cs typeface="+mj-cs"/>
              </a:rPr>
              <a:t>Complement Naive Bayes: A variation of Naive Bayes designed for imbalanced datasets. It's particularly useful when dealing with skewed class distributions.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029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62BC0A-DC39-89D6-D998-589F7440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Model Evaluation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318F74-42A4-66E1-198D-4EC68356F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The Need for Model Evaluation: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Model evaluation is essential to ensure that our predictions are not just guesses but accurate and reliable insights.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Without evaluation, we risk deploying models that may not perform well in real-world scenarios.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Evaluation Metrics: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Accuracy: A fundamental metric that measures the overall correctness of our predictions. It's the ratio of correctly predicted instances to the total instances.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Confusion Matrix: A visual representation that provides deeper insights into our model's performance, showing true positives, true negatives, false positives, and false negatives.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Classification Report: A comprehensive report that includes metrics like precision, recall, F1-score, and support for each class. It offers a more detailed view of our model's performance.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9394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6219D1-91A3-0705-8605-C659CB09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Model Comparison - Tweet-Text Only vs. Concatenating Description to Text vs. Non-Text Features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1D03D8-7CAC-21C5-4380-A10883D6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Tweet-Text Only: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Utilizes TF-IDF transformation on tweet text.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Focuses solely on textual content for classification.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Limited to linguistic patterns within tweets.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Concatenating Description to Text: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Combines tweet text with user descriptions.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Incorporates additional user information.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Enhances feature diversity for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With Non-Text Features: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Includes non-text attributes from the dataset.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Utilizes label encoding for categorical labels.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Incorporates features like </a:t>
            </a:r>
            <a:r>
              <a:rPr lang="en-US" sz="1600" b="1" dirty="0" err="1">
                <a:latin typeface="Söhne"/>
                <a:ea typeface="+mj-ea"/>
                <a:cs typeface="+mj-cs"/>
              </a:rPr>
              <a:t>link_color</a:t>
            </a:r>
            <a:r>
              <a:rPr lang="en-US" sz="1600" b="1" dirty="0">
                <a:latin typeface="Söhne"/>
                <a:ea typeface="+mj-ea"/>
                <a:cs typeface="+mj-cs"/>
              </a:rPr>
              <a:t> and </a:t>
            </a:r>
            <a:r>
              <a:rPr lang="en-US" sz="1600" b="1" dirty="0" err="1">
                <a:latin typeface="Söhne"/>
                <a:ea typeface="+mj-ea"/>
                <a:cs typeface="+mj-cs"/>
              </a:rPr>
              <a:t>sidebar_color</a:t>
            </a:r>
            <a:r>
              <a:rPr lang="en-US" sz="1600" b="1" dirty="0">
                <a:latin typeface="Söhne"/>
                <a:ea typeface="+mj-ea"/>
                <a:cs typeface="+mj-c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Key Differences: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Data Input: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  <a:ea typeface="+mj-ea"/>
                <a:cs typeface="+mj-cs"/>
              </a:rPr>
              <a:t>Text-Only: Pure tweet text.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  <a:ea typeface="+mj-ea"/>
                <a:cs typeface="+mj-cs"/>
              </a:rPr>
              <a:t>Concatenated: Merged tweet text and user descriptions.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  <a:ea typeface="+mj-ea"/>
                <a:cs typeface="+mj-cs"/>
              </a:rPr>
              <a:t>Non-Text: Non-textual features from the dataset.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Information Utilization: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  <a:ea typeface="+mj-ea"/>
                <a:cs typeface="+mj-cs"/>
              </a:rPr>
              <a:t>Text-Only: Linguistic patterns within tweets.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  <a:ea typeface="+mj-ea"/>
                <a:cs typeface="+mj-cs"/>
              </a:rPr>
              <a:t>Concatenated: User-related information in addition to text.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  <a:ea typeface="+mj-ea"/>
                <a:cs typeface="+mj-cs"/>
              </a:rPr>
              <a:t>Non-Text: Additional dataset attributes beyond 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Model Comparison: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Analyzing the performance and highlighting differences: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  <a:ea typeface="+mj-ea"/>
                <a:cs typeface="+mj-cs"/>
              </a:rPr>
              <a:t>Text-Only: Good for linguistic insights, but misses user context.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  <a:ea typeface="+mj-ea"/>
                <a:cs typeface="+mj-cs"/>
              </a:rPr>
              <a:t>Concatenated: Captures both text and user information, balanced.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  <a:ea typeface="+mj-ea"/>
                <a:cs typeface="+mj-cs"/>
              </a:rPr>
              <a:t>Non-Text: Incorporates diverse attributes but lacks text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Highlighting Advantages: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Text-Only: Efficient for pure text classification.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Concatenated: Enhanced user context, balanced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Non-Text: Inclusion of various attributes, holistic understanding.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Trade-offs: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Text-Only: May overlook user-related cues.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Concatenated: Increased dimensionality, potential noise.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  <a:ea typeface="+mj-ea"/>
                <a:cs typeface="+mj-cs"/>
              </a:rPr>
              <a:t>Non-Text: Ignores linguistic patterns, text context.</a:t>
            </a:r>
          </a:p>
          <a:p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444929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71BA9-4386-9E83-D060-9700A1AE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öhne"/>
              </a:rPr>
              <a:t>Classification Modeling - With Tweet-text Only</a:t>
            </a:r>
            <a:endParaRPr lang="he-IL" dirty="0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4EB1E43F-70CA-AE09-7A94-B93CAAC631C7}"/>
              </a:ext>
            </a:extLst>
          </p:cNvPr>
          <p:cNvSpPr txBox="1">
            <a:spLocks/>
          </p:cNvSpPr>
          <p:nvPr/>
        </p:nvSpPr>
        <p:spPr>
          <a:xfrm>
            <a:off x="1229458" y="0"/>
            <a:ext cx="10325000" cy="4387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b="1" dirty="0">
                <a:latin typeface="Söhne"/>
              </a:rPr>
              <a:t>Understanding TF-IDF for Text Classification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dirty="0">
                <a:latin typeface="Söhne"/>
              </a:rPr>
              <a:t>Relevance of Words: TF-IDF (Term Frequency-Inverse Document Frequency) helps assess word importance.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dirty="0">
                <a:latin typeface="Söhne"/>
              </a:rPr>
              <a:t>Raw Term Frequencies: Initial scoring based on word frequency.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dirty="0">
                <a:latin typeface="Söhne"/>
              </a:rPr>
              <a:t>Challenge: Frequent words across all documents may not carry significant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dirty="0">
                <a:latin typeface="Söhne"/>
              </a:rPr>
              <a:t>Solution: TF-IDF reduces the score for frequently occurring words.</a:t>
            </a:r>
          </a:p>
          <a:p>
            <a:pPr algn="l"/>
            <a:r>
              <a:rPr lang="en-US" sz="1700" b="1" dirty="0">
                <a:latin typeface="Söhne"/>
              </a:rPr>
              <a:t>It is calculated like this:</a:t>
            </a:r>
          </a:p>
          <a:p>
            <a:pPr algn="l"/>
            <a:endParaRPr lang="en-US"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0D8D997A-2552-FB90-D609-75A59F686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634" y="3639016"/>
            <a:ext cx="5424106" cy="711618"/>
          </a:xfrm>
          <a:prstGeom prst="rect">
            <a:avLst/>
          </a:prstGeom>
        </p:spPr>
      </p:pic>
      <p:sp>
        <p:nvSpPr>
          <p:cNvPr id="12" name="כותרת 1">
            <a:extLst>
              <a:ext uri="{FF2B5EF4-FFF2-40B4-BE49-F238E27FC236}">
                <a16:creationId xmlns:a16="http://schemas.microsoft.com/office/drawing/2014/main" id="{F84219E5-C67F-F34F-EC8D-26F64F823CE0}"/>
              </a:ext>
            </a:extLst>
          </p:cNvPr>
          <p:cNvSpPr txBox="1">
            <a:spLocks/>
          </p:cNvSpPr>
          <p:nvPr/>
        </p:nvSpPr>
        <p:spPr>
          <a:xfrm>
            <a:off x="1229458" y="3639016"/>
            <a:ext cx="7471429" cy="144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b="1" dirty="0" err="1">
                <a:latin typeface="Söhne"/>
              </a:rPr>
              <a:t>tf</a:t>
            </a:r>
            <a:r>
              <a:rPr lang="en-US" sz="1700" b="1" dirty="0">
                <a:latin typeface="Söhne"/>
              </a:rPr>
              <a:t>(</a:t>
            </a:r>
            <a:r>
              <a:rPr lang="en-US" sz="1700" b="1" dirty="0" err="1">
                <a:latin typeface="Söhne"/>
              </a:rPr>
              <a:t>t,d</a:t>
            </a:r>
            <a:r>
              <a:rPr lang="en-US" sz="1700" b="1" dirty="0">
                <a:latin typeface="Söhne"/>
              </a:rPr>
              <a:t>) is the raw term frequency </a:t>
            </a:r>
            <a:r>
              <a:rPr lang="en-US" sz="1700" b="1" dirty="0" err="1">
                <a:latin typeface="Söhne"/>
              </a:rPr>
              <a:t>descrived</a:t>
            </a:r>
            <a:r>
              <a:rPr lang="en-US" sz="1700" b="1" dirty="0">
                <a:latin typeface="Söhne"/>
              </a:rPr>
              <a:t> above. </a:t>
            </a:r>
            <a:r>
              <a:rPr lang="en-US" sz="1700" b="1" dirty="0" err="1">
                <a:latin typeface="Söhne"/>
              </a:rPr>
              <a:t>idf</a:t>
            </a:r>
            <a:r>
              <a:rPr lang="en-US" sz="1700" b="1" dirty="0">
                <a:latin typeface="Söhne"/>
              </a:rPr>
              <a:t>(</a:t>
            </a:r>
            <a:r>
              <a:rPr lang="en-US" sz="1700" b="1" dirty="0" err="1">
                <a:latin typeface="Söhne"/>
              </a:rPr>
              <a:t>t,d</a:t>
            </a:r>
            <a:r>
              <a:rPr lang="en-US" sz="1700" b="1" dirty="0">
                <a:latin typeface="Söhne"/>
              </a:rPr>
              <a:t>) is the inverse document frequency, than can be calculated as follows: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83E49033-ED71-AC75-E858-A2F9D9A3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257" y="5081478"/>
            <a:ext cx="2660091" cy="98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46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71BA9-4386-9E83-D060-9700A1AE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öhne"/>
              </a:rPr>
              <a:t>Classification Modeling - With Tweet-text Only</a:t>
            </a:r>
            <a:endParaRPr lang="he-IL" dirty="0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4EB1E43F-70CA-AE09-7A94-B93CAAC631C7}"/>
              </a:ext>
            </a:extLst>
          </p:cNvPr>
          <p:cNvSpPr txBox="1">
            <a:spLocks/>
          </p:cNvSpPr>
          <p:nvPr/>
        </p:nvSpPr>
        <p:spPr>
          <a:xfrm>
            <a:off x="1958900" y="2297488"/>
            <a:ext cx="10325000" cy="20447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n: Total number of documents (twits).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Söhne"/>
                <a:ea typeface="+mn-ea"/>
                <a:cs typeface="+mn-cs"/>
              </a:rPr>
              <a:t>df</a:t>
            </a:r>
            <a:r>
              <a:rPr lang="en-US" sz="1600" b="1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Söhne"/>
                <a:ea typeface="+mn-ea"/>
                <a:cs typeface="+mn-cs"/>
              </a:rPr>
              <a:t>t,d</a:t>
            </a:r>
            <a:r>
              <a:rPr lang="en-US" sz="1600" b="1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): Number of documents with term 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Adding 1: Prevents division by zero for terms in all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Logarithm (log): Decreases weight for low-frequency terms.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IDF: Measures a term's importance across the entire corpus.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Weight Interpretation: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</a:rPr>
              <a:t>Higher TF-IDF weight = Rarer term.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</a:rPr>
              <a:t>Smaller TF-IDF weight = Common term.</a:t>
            </a:r>
            <a:endParaRPr lang="he-IL" sz="1600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7381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4AA0C4-3849-9464-39D9-BAEB57C0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Introduction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939F76D-DE76-36A9-653F-3868CF2F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X (formerly known as Twitter) is a popular social networking platform for sharing 280-character messages known as tweets.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X has over 330 million monthly active users, with more than 66% being male and 34% female.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The project aims to classify X users' gender based on profile information and tweets.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Gender classification is valuable for marketing, election prediction, forensics, and cybercrime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Natural Language Processing (NLP) techniques play a crucial role in understanding user text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The project uses machine learning and NLP to train a gender classifier and create a labeled X dataset for research.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592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FE4F3B64-C942-0F24-99B1-21701ABF2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43" y="36760"/>
            <a:ext cx="6417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62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ED36AF-9453-D90D-CEE6-D3F5A070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Classification Modeling - Concatenating description to text</a:t>
            </a:r>
            <a:endParaRPr lang="he-IL" dirty="0"/>
          </a:p>
        </p:txBody>
      </p:sp>
      <p:sp>
        <p:nvSpPr>
          <p:cNvPr id="8" name="מציין מיקום תוכן 7">
            <a:extLst>
              <a:ext uri="{FF2B5EF4-FFF2-40B4-BE49-F238E27FC236}">
                <a16:creationId xmlns:a16="http://schemas.microsoft.com/office/drawing/2014/main" id="{F16B5783-2E32-A238-C982-FA99C57C9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400" b="1" dirty="0">
                <a:latin typeface="Söhne"/>
                <a:ea typeface="+mj-ea"/>
                <a:cs typeface="+mj-cs"/>
              </a:rPr>
              <a:t>Combining Text and Description: We merge tweet text and user descriptions by inserting whitespace between them. This maintains readability, separates content, and enhances feature interpretation.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b="1" dirty="0">
                <a:latin typeface="Söhne"/>
                <a:ea typeface="+mj-ea"/>
                <a:cs typeface="+mj-cs"/>
              </a:rPr>
              <a:t>Recreating Training Dataset: We update the dataset to include the concatenated feature, enriching it with additional user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b="1" dirty="0">
                <a:latin typeface="Söhne"/>
                <a:ea typeface="+mj-ea"/>
                <a:cs typeface="+mj-cs"/>
              </a:rPr>
              <a:t>Label Encoding for Categorical Labels: Transforming categorical gender labels into numerical values makes them suitable for machine learning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b="1" dirty="0">
                <a:latin typeface="Söhne"/>
                <a:ea typeface="+mj-ea"/>
                <a:cs typeface="+mj-cs"/>
              </a:rPr>
              <a:t>Handling Categorical Features: Using the </a:t>
            </a:r>
            <a:r>
              <a:rPr lang="en-US" sz="4400" b="1" dirty="0" err="1">
                <a:latin typeface="Söhne"/>
                <a:ea typeface="+mj-ea"/>
                <a:cs typeface="+mj-cs"/>
              </a:rPr>
              <a:t>labelcount_encode</a:t>
            </a:r>
            <a:r>
              <a:rPr lang="en-US" sz="4400" b="1" dirty="0">
                <a:latin typeface="Söhne"/>
                <a:ea typeface="+mj-ea"/>
                <a:cs typeface="+mj-cs"/>
              </a:rPr>
              <a:t> method for </a:t>
            </a:r>
            <a:r>
              <a:rPr lang="en-US" sz="4400" b="1" dirty="0" err="1">
                <a:latin typeface="Söhne"/>
                <a:ea typeface="+mj-ea"/>
                <a:cs typeface="+mj-cs"/>
              </a:rPr>
              <a:t>link_color</a:t>
            </a:r>
            <a:r>
              <a:rPr lang="en-US" sz="4400" b="1" dirty="0">
                <a:latin typeface="Söhne"/>
                <a:ea typeface="+mj-ea"/>
                <a:cs typeface="+mj-cs"/>
              </a:rPr>
              <a:t> and </a:t>
            </a:r>
            <a:r>
              <a:rPr lang="en-US" sz="4400" b="1" dirty="0" err="1">
                <a:latin typeface="Söhne"/>
                <a:ea typeface="+mj-ea"/>
                <a:cs typeface="+mj-cs"/>
              </a:rPr>
              <a:t>sidebar_color</a:t>
            </a:r>
            <a:r>
              <a:rPr lang="en-US" sz="4400" b="1" dirty="0">
                <a:latin typeface="Söhne"/>
                <a:ea typeface="+mj-ea"/>
                <a:cs typeface="+mj-cs"/>
              </a:rPr>
              <a:t> assigns numerical values based on category frequency. This enhances feature representation without adding excessive dimensions.</a:t>
            </a:r>
          </a:p>
        </p:txBody>
      </p:sp>
    </p:spTree>
    <p:extLst>
      <p:ext uri="{BB962C8B-B14F-4D97-AF65-F5344CB8AC3E}">
        <p14:creationId xmlns:p14="http://schemas.microsoft.com/office/powerpoint/2010/main" val="64921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25B13953-D0CB-7E77-8F73-573CAE8E1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783" y="0"/>
            <a:ext cx="5892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72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E7D686-172E-57F9-71DA-5A6C7559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Classification Modeling - With Non-Text Features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6D43E0-E991-622F-F069-FCCA6A6D2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9300" b="1" dirty="0">
                <a:latin typeface="Söhne"/>
                <a:ea typeface="+mj-ea"/>
                <a:cs typeface="+mj-cs"/>
              </a:rPr>
              <a:t>Handling Non-Text Features: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9300" b="1" dirty="0">
                <a:latin typeface="Söhne"/>
                <a:ea typeface="+mj-ea"/>
                <a:cs typeface="+mj-cs"/>
              </a:rPr>
              <a:t>In this phase, non-text features from the dataset are utilized in the classification model.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9300" b="1" dirty="0">
                <a:latin typeface="Söhne"/>
                <a:ea typeface="+mj-ea"/>
                <a:cs typeface="+mj-cs"/>
              </a:rPr>
              <a:t>These non-text features provide additional information beyond the tweet text and user descriptions.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300" b="1" dirty="0">
                <a:latin typeface="Söhne"/>
                <a:ea typeface="+mj-ea"/>
                <a:cs typeface="+mj-cs"/>
              </a:rPr>
              <a:t>Label Encoding for Categorical Labels: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9300" b="1" dirty="0">
                <a:latin typeface="Söhne"/>
                <a:ea typeface="+mj-ea"/>
                <a:cs typeface="+mj-cs"/>
              </a:rPr>
              <a:t>Transforming categorical gender labels (e.g., male, female, other) into numerical values.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9300" b="1" dirty="0">
                <a:latin typeface="Söhne"/>
                <a:ea typeface="+mj-ea"/>
                <a:cs typeface="+mj-cs"/>
              </a:rPr>
              <a:t>Converts gender labels into a format suitable for machine learning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300" b="1" dirty="0">
                <a:latin typeface="Söhne"/>
                <a:ea typeface="+mj-ea"/>
                <a:cs typeface="+mj-cs"/>
              </a:rPr>
              <a:t>Handling Categorical Features (</a:t>
            </a:r>
            <a:r>
              <a:rPr lang="en-US" sz="9300" b="1" dirty="0" err="1">
                <a:latin typeface="Söhne"/>
                <a:ea typeface="+mj-ea"/>
                <a:cs typeface="+mj-cs"/>
              </a:rPr>
              <a:t>link_color</a:t>
            </a:r>
            <a:r>
              <a:rPr lang="en-US" sz="9300" b="1" dirty="0">
                <a:latin typeface="Söhne"/>
                <a:ea typeface="+mj-ea"/>
                <a:cs typeface="+mj-cs"/>
              </a:rPr>
              <a:t> and </a:t>
            </a:r>
            <a:r>
              <a:rPr lang="en-US" sz="9300" b="1" dirty="0" err="1">
                <a:latin typeface="Söhne"/>
                <a:ea typeface="+mj-ea"/>
                <a:cs typeface="+mj-cs"/>
              </a:rPr>
              <a:t>sidebar_color</a:t>
            </a:r>
            <a:r>
              <a:rPr lang="en-US" sz="9300" b="1" dirty="0">
                <a:latin typeface="Söhne"/>
                <a:ea typeface="+mj-ea"/>
                <a:cs typeface="+mj-cs"/>
              </a:rPr>
              <a:t>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9300" b="1" dirty="0">
                <a:latin typeface="Söhne"/>
                <a:ea typeface="+mj-ea"/>
                <a:cs typeface="+mj-cs"/>
              </a:rPr>
              <a:t>Employing the </a:t>
            </a:r>
            <a:r>
              <a:rPr lang="en-US" sz="9300" b="1" dirty="0" err="1">
                <a:latin typeface="Söhne"/>
                <a:ea typeface="+mj-ea"/>
                <a:cs typeface="+mj-cs"/>
              </a:rPr>
              <a:t>labelcount_encode</a:t>
            </a:r>
            <a:r>
              <a:rPr lang="en-US" sz="9300" b="1" dirty="0">
                <a:latin typeface="Söhne"/>
                <a:ea typeface="+mj-ea"/>
                <a:cs typeface="+mj-cs"/>
              </a:rPr>
              <a:t> method to deal with these categorical features.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9300" b="1" dirty="0">
                <a:latin typeface="Söhne"/>
                <a:ea typeface="+mj-ea"/>
                <a:cs typeface="+mj-cs"/>
              </a:rPr>
              <a:t>Assigning numerical values based on the frequency of each category.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9300" b="1" dirty="0">
                <a:latin typeface="Söhne"/>
                <a:ea typeface="+mj-ea"/>
                <a:cs typeface="+mj-cs"/>
              </a:rPr>
              <a:t>Enhancing feature representation without introducing excessive dimensions.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300" b="1" dirty="0">
                <a:latin typeface="Söhne"/>
                <a:ea typeface="+mj-ea"/>
                <a:cs typeface="+mj-cs"/>
              </a:rPr>
              <a:t>Ensemble Classifier with Text and Non-Text Features: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9300" b="1" dirty="0">
                <a:latin typeface="Söhne"/>
                <a:ea typeface="+mj-ea"/>
                <a:cs typeface="+mj-cs"/>
              </a:rPr>
              <a:t>Combining models trained with both text and non-text features.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9300" b="1" dirty="0">
                <a:latin typeface="Söhne"/>
                <a:ea typeface="+mj-ea"/>
                <a:cs typeface="+mj-cs"/>
              </a:rPr>
              <a:t>Ensemble classifier leverages the strengths of individual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300" b="1" dirty="0">
                <a:latin typeface="Söhne"/>
                <a:ea typeface="+mj-ea"/>
                <a:cs typeface="+mj-cs"/>
              </a:rPr>
              <a:t>Accuracy Score of Ensemble Classifier: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9300" b="1" dirty="0">
                <a:latin typeface="Söhne"/>
                <a:ea typeface="+mj-ea"/>
                <a:cs typeface="+mj-cs"/>
              </a:rPr>
              <a:t>Presenting the accuracy score achieved by the ensemble classifier.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9300" b="1" dirty="0">
                <a:latin typeface="Söhne"/>
                <a:ea typeface="+mj-ea"/>
                <a:cs typeface="+mj-cs"/>
              </a:rPr>
              <a:t>Discussing the significance of this score in evaluating model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9300" b="1" dirty="0">
                <a:latin typeface="Söhne"/>
                <a:ea typeface="+mj-ea"/>
                <a:cs typeface="+mj-cs"/>
              </a:rPr>
              <a:t>Highlighting the effectiveness of combining text and non-text features for classification.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15564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E1537A72-8AFB-D4B0-9889-52E989CAB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721" y="0"/>
            <a:ext cx="5546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90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7668FD-010F-1F30-82C4-2F11B5AD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Ensembling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: Combining Models for Improved Accuracy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5FC2F3-FB74-D5CE-1C37-50900FC8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The ensemble technique combines the predictions from different models to enhance overall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In this project, we combined models trained on both text and non-text features.</a:t>
            </a:r>
          </a:p>
          <a:p>
            <a:pPr algn="l"/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Ensemble with Text and Non-Text Models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We used predictions from models trained on tweet text and non-text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Combined predictions with equal weights (0.5 each).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Achieved an ensemble accuracy of approximately 58.64%.</a:t>
            </a:r>
          </a:p>
          <a:p>
            <a:pPr algn="l"/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Ensemble with Text Models Only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Experimented with ensemble classifiers for textual data only.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Utilized a combination of Logistic Regression, Complement Naive Bayes, and Support Vector Machine classifiers.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Achieved an ensemble accuracy of approximately 66.27%.</a:t>
            </a:r>
          </a:p>
          <a:p>
            <a:pPr algn="l"/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Conclusion: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chemeClr val="tx1"/>
                </a:solidFill>
                <a:effectLst/>
                <a:latin typeface="Söhne"/>
              </a:rPr>
              <a:t>Ensembling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 techniques can significantly improve classification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Combining models trained on different data sources or using different algorithms can lead to more robust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Further experimentation and fine-tuning may yield even better results.</a:t>
            </a:r>
          </a:p>
          <a:p>
            <a:endParaRPr lang="he-IL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97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534718-4954-7F3E-D583-8196608A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F9E700-8AA2-68AE-E539-E6935F5C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A20890C-7AA9-CD22-B391-87AD7602D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2252498"/>
            <a:ext cx="5563376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76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2B2320-E101-99A7-CD8B-73CFBB62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Conclusion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28F7D4-DDE1-ACEB-D7A0-C9BEA481D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Baseline Model and Interesting Challenges: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We implemented a baseline model for gender classification using a Kaggle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Gender classification is an intriguing problem, often overshadowed by sentiment analysis.</a:t>
            </a:r>
          </a:p>
          <a:p>
            <a:pPr algn="l"/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Tweet Text vs. Description: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Tweet text alone yields moderate accuracy, with room for improvement.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Incorporating user descriptions significantly enhances classifier performance.</a:t>
            </a:r>
          </a:p>
          <a:p>
            <a:pPr algn="l"/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Other Features Require Attention: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Models trained on non-text features show limited success, with accuracy near random chance.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Further feature engineering and analysis needed, especially for "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Söhne"/>
              </a:rPr>
              <a:t>link_color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" and "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Söhne"/>
              </a:rPr>
              <a:t>sidebar_color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."</a:t>
            </a:r>
          </a:p>
          <a:p>
            <a:pPr algn="l"/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Ensemble Voting Experiment: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Experimented with majority voting for models trained on tweet text, leading to a slight accuracy boost (0.4%).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Combined models trained with text and non-text data for an ensemble approach.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Achieved an ensemble accuracy of 58.64%.</a:t>
            </a:r>
          </a:p>
          <a:p>
            <a:pPr marL="0" indent="0">
              <a:buNone/>
            </a:pPr>
            <a:endParaRPr lang="he-IL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8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3274F9-BE47-7EB1-2E72-88AC2B48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Söhne"/>
              </a:rPr>
              <a:t>Future works</a:t>
            </a:r>
            <a:br>
              <a:rPr lang="en-US" b="0" dirty="0">
                <a:solidFill>
                  <a:srgbClr val="000000"/>
                </a:solidFill>
                <a:effectLst/>
                <a:latin typeface="Söhne"/>
              </a:rPr>
            </a:br>
            <a:endParaRPr lang="he-IL" dirty="0">
              <a:latin typeface="Söhne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328169-77FF-3421-D983-F469DDB71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Explore advanced natural language processing techniques for better tweet text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Investigate deep learning models, such as neural networks, to capture complex patterns.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Incorporate additional user-related features like account creation date or follower count.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Conduct sentiment analysis in conjunction with gender classification for richer insights.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982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C0CD4C-3E36-07D1-A415-99C57600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Research Objectives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C4950B-9225-DCC0-C87A-1507699A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Building a labeled X dataset is the primary research objective.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A Kaggle dataset with around twenty thousand users will be used as a starting point to fetch tweets and create a labeled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The primary motivation is to apply ML and NLP techniques to classify gender based on text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Such research has applications in psychological analysis and marketing.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Analyzing linguistic profiles of anonymous Twitter users is crucial for understanding their background and gender, especially in forensic investigations.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Marketing and recommendation systems benefit from gender classification for targeted advertising.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  <a:ea typeface="+mj-ea"/>
                <a:cs typeface="+mj-cs"/>
              </a:rPr>
              <a:t>Detecting and understanding human authors on social media is essential to combat fake news, election manipulation, and bot activity.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039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BCE6B9-4A05-F39C-D171-970702F8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Söhne"/>
              </a:rPr>
              <a:t>Understanding </a:t>
            </a:r>
            <a:r>
              <a:rPr lang="en-US" b="1" dirty="0">
                <a:solidFill>
                  <a:srgbClr val="212121"/>
                </a:solidFill>
                <a:latin typeface="Söhne"/>
              </a:rPr>
              <a:t>the </a:t>
            </a:r>
            <a:r>
              <a:rPr lang="en-US" b="1" i="0" dirty="0">
                <a:solidFill>
                  <a:srgbClr val="212121"/>
                </a:solidFill>
                <a:effectLst/>
                <a:latin typeface="Söhne"/>
              </a:rPr>
              <a:t>Dataset</a:t>
            </a:r>
            <a:endParaRPr lang="he-IL" b="1" dirty="0">
              <a:latin typeface="Söhne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963E89-D465-90BC-6B8C-43330B845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5200" b="1" dirty="0">
                <a:solidFill>
                  <a:srgbClr val="212121"/>
                </a:solidFill>
                <a:latin typeface="Söhne"/>
                <a:ea typeface="+mj-ea"/>
                <a:cs typeface="+mj-cs"/>
              </a:rPr>
              <a:t>Dataset Statistics: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212121"/>
                </a:solidFill>
                <a:latin typeface="Söhne"/>
                <a:ea typeface="+mj-ea"/>
                <a:cs typeface="+mj-cs"/>
              </a:rPr>
              <a:t>The dataset is sourced from Kaggle and consists of 20,000 rows.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212121"/>
                </a:solidFill>
                <a:latin typeface="Söhne"/>
                <a:ea typeface="+mj-ea"/>
                <a:cs typeface="+mj-cs"/>
              </a:rPr>
              <a:t>Each row includes various attributes, such as user name, a random tweet, account profile, image, location, link color, sidebar color, and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200" b="1" dirty="0">
                <a:solidFill>
                  <a:srgbClr val="212121"/>
                </a:solidFill>
                <a:latin typeface="Söhne"/>
                <a:ea typeface="+mj-ea"/>
                <a:cs typeface="+mj-cs"/>
              </a:rPr>
              <a:t>Key Attributes: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200" b="1" dirty="0">
                <a:solidFill>
                  <a:srgbClr val="212121"/>
                </a:solidFill>
                <a:latin typeface="Söhne"/>
                <a:ea typeface="+mj-ea"/>
                <a:cs typeface="+mj-cs"/>
              </a:rPr>
              <a:t>Target Variable "gender": At the heart of our classification task lies the "gender" attribute , with values male, female, or brand for non-human profiles.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200" b="1" dirty="0">
                <a:solidFill>
                  <a:srgbClr val="212121"/>
                </a:solidFill>
                <a:latin typeface="Söhne"/>
                <a:ea typeface="+mj-ea"/>
                <a:cs typeface="+mj-cs"/>
              </a:rPr>
              <a:t>This is the variable we aim to predict based on the information provided in the dataset.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200" b="1" dirty="0">
                <a:solidFill>
                  <a:srgbClr val="212121"/>
                </a:solidFill>
                <a:latin typeface="Söhne"/>
                <a:ea typeface="+mj-ea"/>
                <a:cs typeface="+mj-cs"/>
              </a:rPr>
              <a:t>Additional Attributes: Beyond gender, our dataset boasts an array of attributes, including user names, random tweets, account details, and more, each offering valuable insights into the Twitter users we're analyzing.</a:t>
            </a:r>
          </a:p>
          <a:p>
            <a:endParaRPr lang="he-IL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6695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0" name="Rectangle 1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1" name="Group 150">
            <a:extLst>
              <a:ext uri="{FF2B5EF4-FFF2-40B4-BE49-F238E27FC236}">
                <a16:creationId xmlns:a16="http://schemas.microsoft.com/office/drawing/2014/main" id="{F0DF507A-93F2-457B-96CF-EF53EB4B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72E1ACB-AF25-4108-82C6-F693B8BB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C2A7820-61FD-4B72-80CB-A85A80A9C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DCE785A-BCA8-44B2-B593-20A42DBC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EF54E81-AFA9-44A2-B415-6E0BA18E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8DCA485-4DE7-4A87-922D-35155873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A50A66F-823F-4660-9760-986BEA97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C0BFD1C-FE76-4166-9F4E-37D9CBDC6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ABEC15D-7341-4CB2-9B92-F58B603EB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C4F1560-2EA6-420C-8310-7951F189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DB80988-AE2E-469F-BDDF-0D6E9A51B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C3FDBC1-098B-429A-83C5-239E5C56E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457BD0B-4B37-4F0F-8ED7-D264F8932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C40AFA6-4AFD-4E8B-A6C0-557D54B4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2E874F7-207D-4F22-B6A7-A3F54791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CAC127B-3C30-4112-921C-F770D713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C1082CD-6597-4566-A12C-BD959992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9D52A11-E12F-4BB0-ADF6-BA4CE6687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27F78F8-BDE9-473B-9CFA-CA51A73A8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B7DE3DB-4973-484B-A477-412AB11C9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575D33A-D947-4F71-A726-818445A7A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37F4009-7D2A-4673-85F8-7CCCD7777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AA316E8-7445-4474-B0E7-191E5F441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C1D4CA5-2350-4E55-ADC8-C1CA0011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8B78627-04C4-4D50-9FA6-68EB7D4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70A4F1E-A458-4E1A-A6D6-5007DE0C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95D12D0-52CE-44FA-A5F8-466509DE6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88B4310-F944-4E13-820E-BDD05D1AC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9ED4AF0-9A52-49FA-B834-C1893AEE5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262216C-FC7D-464F-A99E-FC135AF8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1AA7EEB-A40D-4405-B4D9-123554E05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B5FC0E1-2EBE-439C-AB26-731570DD0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ight Triangle 183">
            <a:extLst>
              <a:ext uri="{FF2B5EF4-FFF2-40B4-BE49-F238E27FC236}">
                <a16:creationId xmlns:a16="http://schemas.microsoft.com/office/drawing/2014/main" id="{1597F3C8-11A3-4F02-8391-14A8E4B9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0636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4" name="תמונה 143">
            <a:extLst>
              <a:ext uri="{FF2B5EF4-FFF2-40B4-BE49-F238E27FC236}">
                <a16:creationId xmlns:a16="http://schemas.microsoft.com/office/drawing/2014/main" id="{790851E8-989F-4E28-D540-DEAE04E0A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78" y="3200401"/>
            <a:ext cx="5814366" cy="2936255"/>
          </a:xfrm>
          <a:prstGeom prst="rect">
            <a:avLst/>
          </a:prstGeom>
        </p:spPr>
      </p:pic>
      <p:pic>
        <p:nvPicPr>
          <p:cNvPr id="129" name="תמונה 128">
            <a:extLst>
              <a:ext uri="{FF2B5EF4-FFF2-40B4-BE49-F238E27FC236}">
                <a16:creationId xmlns:a16="http://schemas.microsoft.com/office/drawing/2014/main" id="{5A81CA9A-007B-FF83-C9ED-D95A220B4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928" y="3693406"/>
            <a:ext cx="5802431" cy="181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4A9BA-43BD-D73E-10BF-D5C05727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Data Cleaning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16D5D3A-0645-CF0F-23A6-D0750989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5700" b="1" dirty="0">
                <a:latin typeface="Söhne"/>
                <a:ea typeface="+mj-ea"/>
                <a:cs typeface="+mj-cs"/>
              </a:rPr>
              <a:t>Importance of Data Cleaning: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700" b="1" dirty="0">
                <a:latin typeface="Söhne"/>
                <a:ea typeface="+mj-ea"/>
                <a:cs typeface="+mj-cs"/>
              </a:rPr>
              <a:t>Ensuring Accuracy: Data cleaning is like tidying up a room before decorating it. It ensures that our data is accurate and free from errors, setting the stage for reliable predictions.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700" b="1" dirty="0">
                <a:latin typeface="Söhne"/>
                <a:ea typeface="+mj-ea"/>
                <a:cs typeface="+mj-cs"/>
              </a:rPr>
              <a:t>Enhancing Model Performance: Clean data leads to robust models. By removing noise and inconsistencies, we're optimizing our models' potential for success.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700" b="1" dirty="0">
                <a:latin typeface="Söhne"/>
                <a:ea typeface="+mj-ea"/>
                <a:cs typeface="+mj-cs"/>
              </a:rPr>
              <a:t>Specific Data Cleaning Actions: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700" b="1" dirty="0">
                <a:latin typeface="Söhne"/>
                <a:ea typeface="+mj-ea"/>
                <a:cs typeface="+mj-cs"/>
              </a:rPr>
              <a:t>Irrelevant Columns: We've pruned our dataset by removing columns that don't contribute significantly to our gender classification goal. Attributes like "_</a:t>
            </a:r>
            <a:r>
              <a:rPr lang="en-US" sz="5700" b="1" dirty="0" err="1">
                <a:latin typeface="Söhne"/>
                <a:ea typeface="+mj-ea"/>
                <a:cs typeface="+mj-cs"/>
              </a:rPr>
              <a:t>unit_id</a:t>
            </a:r>
            <a:r>
              <a:rPr lang="en-US" sz="5700" b="1" dirty="0">
                <a:latin typeface="Söhne"/>
                <a:ea typeface="+mj-ea"/>
                <a:cs typeface="+mj-cs"/>
              </a:rPr>
              <a:t>," "</a:t>
            </a:r>
            <a:r>
              <a:rPr lang="en-US" sz="5700" b="1" dirty="0" err="1">
                <a:latin typeface="Söhne"/>
                <a:ea typeface="+mj-ea"/>
                <a:cs typeface="+mj-cs"/>
              </a:rPr>
              <a:t>user_timezone</a:t>
            </a:r>
            <a:r>
              <a:rPr lang="en-US" sz="5700" b="1" dirty="0">
                <a:latin typeface="Söhne"/>
                <a:ea typeface="+mj-ea"/>
                <a:cs typeface="+mj-cs"/>
              </a:rPr>
              <a:t>," and others, which don't hold substantial predictive power, have been gracefully retired.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700" b="1" dirty="0">
                <a:latin typeface="Söhne"/>
                <a:ea typeface="+mj-ea"/>
                <a:cs typeface="+mj-cs"/>
              </a:rPr>
              <a:t>Handling Missing Values: Missing data can be a stumbling block. We've addressed this by carefully handling missing values, ensuring they don't compromise the integrity of our analysis. For instance, instances with missing gender labels due to "</a:t>
            </a:r>
            <a:r>
              <a:rPr lang="en-US" sz="5700" b="1" dirty="0" err="1">
                <a:latin typeface="Söhne"/>
                <a:ea typeface="+mj-ea"/>
                <a:cs typeface="+mj-cs"/>
              </a:rPr>
              <a:t>profile_yn</a:t>
            </a:r>
            <a:r>
              <a:rPr lang="en-US" sz="5700" b="1" dirty="0">
                <a:latin typeface="Söhne"/>
                <a:ea typeface="+mj-ea"/>
                <a:cs typeface="+mj-cs"/>
              </a:rPr>
              <a:t> == 'no'" were thoughtfully eliminated.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700" b="1" dirty="0">
                <a:latin typeface="Söhne"/>
                <a:ea typeface="+mj-ea"/>
                <a:cs typeface="+mj-cs"/>
              </a:rPr>
              <a:t>Overview: With our dataset now cleaned and streamlined, we're well-prepared to embark on the journey of exploring, modeling, and predicting Twitter user gender.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686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D3C7C7-343D-6C77-098C-2EDBDABB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1199342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Data Visualization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9175B89-BF5A-8473-F018-C8949EA8F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188989"/>
            <a:ext cx="10325000" cy="3564436"/>
          </a:xfrm>
        </p:spPr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7000" b="1" dirty="0">
                <a:latin typeface="Söhne"/>
                <a:ea typeface="+mj-ea"/>
                <a:cs typeface="+mj-cs"/>
              </a:rPr>
              <a:t>Importance of Data Visualization: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000" b="1" dirty="0">
                <a:latin typeface="Söhne"/>
                <a:ea typeface="+mj-ea"/>
                <a:cs typeface="+mj-cs"/>
              </a:rPr>
              <a:t>Unveiling Patterns: Data visualization serves as our magnifying glass, revealing hidden patterns, trends, and relationships within the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000" b="1" dirty="0">
                <a:latin typeface="Söhne"/>
                <a:ea typeface="+mj-ea"/>
                <a:cs typeface="+mj-cs"/>
              </a:rPr>
              <a:t>Enhancing Understanding: It goes beyond numbers, making complex information digestible and accessible to all.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000" b="1" dirty="0">
                <a:latin typeface="Söhne"/>
                <a:ea typeface="+mj-ea"/>
                <a:cs typeface="+mj-cs"/>
              </a:rPr>
              <a:t>Gender Distribution (Pie Chart):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000" b="1" dirty="0">
                <a:latin typeface="Söhne"/>
                <a:ea typeface="+mj-ea"/>
                <a:cs typeface="+mj-cs"/>
              </a:rPr>
              <a:t>A compelling pie chart showcases the distribution of genders within our dataset. It's a visual testament to the diversity of our Twitter users.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000" b="1" dirty="0">
                <a:latin typeface="Söhne"/>
                <a:ea typeface="+mj-ea"/>
                <a:cs typeface="+mj-cs"/>
              </a:rPr>
              <a:t>We see the proportions of male, female, and brand profiles, providing a clear snapshot of our data's composition.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000" b="1" dirty="0">
                <a:latin typeface="Söhne"/>
                <a:ea typeface="+mj-ea"/>
                <a:cs typeface="+mj-cs"/>
              </a:rPr>
              <a:t>Feature vs. Gender (Bar Charts):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000" b="1" dirty="0">
                <a:latin typeface="Söhne"/>
                <a:ea typeface="+mj-ea"/>
                <a:cs typeface="+mj-cs"/>
              </a:rPr>
              <a:t>Bar charts are our compass for exploring how specific attributes relate to gender.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000" b="1" dirty="0">
                <a:latin typeface="Söhne"/>
                <a:ea typeface="+mj-ea"/>
                <a:cs typeface="+mj-cs"/>
              </a:rPr>
              <a:t>We've visualized features like 'favorites,' 'retweets,' and 'tweets' to understand their gender-specific characteristics. These charts give us a glimpse of potential patterns.</a:t>
            </a:r>
          </a:p>
        </p:txBody>
      </p:sp>
    </p:spTree>
    <p:extLst>
      <p:ext uri="{BB962C8B-B14F-4D97-AF65-F5344CB8AC3E}">
        <p14:creationId xmlns:p14="http://schemas.microsoft.com/office/powerpoint/2010/main" val="419182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20E381E-8275-7F19-16FE-6C2C9C0FAD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42" y="2030413"/>
            <a:ext cx="3685073" cy="356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כותרת 4">
            <a:extLst>
              <a:ext uri="{FF2B5EF4-FFF2-40B4-BE49-F238E27FC236}">
                <a16:creationId xmlns:a16="http://schemas.microsoft.com/office/drawing/2014/main" id="{F0D7DC18-D7DE-2D02-FF7B-0A768F0D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החלוקה של </a:t>
            </a:r>
            <a:r>
              <a:rPr lang="he-IL" dirty="0" err="1"/>
              <a:t>הטוויטים</a:t>
            </a:r>
            <a:r>
              <a:rPr lang="he-IL" dirty="0"/>
              <a:t> לפי מגדר</a:t>
            </a:r>
          </a:p>
        </p:txBody>
      </p:sp>
    </p:spTree>
    <p:extLst>
      <p:ext uri="{BB962C8B-B14F-4D97-AF65-F5344CB8AC3E}">
        <p14:creationId xmlns:p14="http://schemas.microsoft.com/office/powerpoint/2010/main" val="12353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5" name="Group 7174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176" name="Straight Connector 7175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7" name="Straight Connector 7176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8" name="Straight Connector 7177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9" name="Straight Connector 7178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0" name="Straight Connector 7179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1" name="Straight Connector 7180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2" name="Straight Connector 7181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3" name="Straight Connector 7182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4" name="Straight Connector 7183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5" name="Straight Connector 7184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6" name="Straight Connector 7185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7" name="Straight Connector 7186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8" name="Straight Connector 7187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9" name="Straight Connector 7188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0" name="Straight Connector 7189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1" name="Straight Connector 7190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2" name="Straight Connector 7191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3" name="Straight Connector 7192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4" name="Straight Connector 7193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5" name="Straight Connector 7194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6" name="Straight Connector 7195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7" name="Straight Connector 7196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8" name="Straight Connector 7197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9" name="Straight Connector 7198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0" name="Straight Connector 7199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1" name="Straight Connector 7200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2" name="Straight Connector 7201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3" name="Straight Connector 7202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4" name="Straight Connector 7203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5" name="Straight Connector 7204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6" name="Straight Connector 7205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08" name="Right Triangle 7207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210" name="Rectangle 7209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212" name="Group 7211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213" name="Straight Connector 7212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4" name="Straight Connector 7213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5" name="Straight Connector 7214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6" name="Straight Connector 7215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7" name="Straight Connector 7216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8" name="Straight Connector 7217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9" name="Straight Connector 7218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0" name="Straight Connector 7219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1" name="Straight Connector 7220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2" name="Straight Connector 7221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3" name="Straight Connector 7222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4" name="Straight Connector 7223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5" name="Straight Connector 7224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6" name="Straight Connector 7225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7" name="Straight Connector 7226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8" name="Straight Connector 7227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9" name="Straight Connector 7228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0" name="Straight Connector 7229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1" name="Straight Connector 7230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2" name="Straight Connector 7231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3" name="Straight Connector 7232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4" name="Straight Connector 7233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5" name="Straight Connector 7234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6" name="Straight Connector 7235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7" name="Straight Connector 7236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8" name="Straight Connector 7237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9" name="Straight Connector 7238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0" name="Straight Connector 7239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1" name="Straight Connector 7240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2" name="Straight Connector 7241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3" name="Straight Connector 7242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45" name="Right Triangle 7244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DC64AA8-6AC6-66D9-B987-77D87ACD3A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8855" y="2884564"/>
            <a:ext cx="9048027" cy="325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167E31-B0BF-29C3-7F62-C80B5E857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90794" y="2038309"/>
            <a:ext cx="1489510" cy="3910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3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F</a:t>
            </a:r>
            <a:r>
              <a:rPr kumimoji="0" lang="he-IL" altLang="he-IL" sz="13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avorites</a:t>
            </a:r>
            <a:r>
              <a:rPr kumimoji="0" lang="he-IL" altLang="he-IL" sz="1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he-IL" sz="15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</a:t>
            </a:r>
            <a:r>
              <a:rPr lang="en-US" altLang="he-IL" sz="1500" dirty="0" err="1">
                <a:solidFill>
                  <a:srgbClr val="212121"/>
                </a:solidFill>
                <a:latin typeface="Roboto" panose="02000000000000000000" pitchFamily="2" charset="0"/>
              </a:rPr>
              <a:t>ables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EE2551-FC5F-0553-7D91-9846AF9E9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415" y="2075545"/>
            <a:ext cx="1252715" cy="6373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altLang="he-IL" sz="1300" dirty="0">
                <a:solidFill>
                  <a:srgbClr val="212121"/>
                </a:solidFill>
                <a:latin typeface="Arial Unicode MS"/>
              </a:rPr>
              <a:t>Tweets </a:t>
            </a:r>
            <a:r>
              <a:rPr lang="en-US" altLang="he-IL" sz="1300" dirty="0" err="1">
                <a:solidFill>
                  <a:srgbClr val="212121"/>
                </a:solidFill>
                <a:latin typeface="Arial Unicode MS"/>
              </a:rPr>
              <a:t>Lables</a:t>
            </a:r>
            <a:endParaRPr lang="he-IL" altLang="he-IL" sz="1300" dirty="0">
              <a:solidFill>
                <a:srgbClr val="212121"/>
              </a:solidFill>
              <a:latin typeface="Arial Unicode MS"/>
            </a:endParaRPr>
          </a:p>
          <a:p>
            <a:pPr eaLnBrk="0" fontAlgn="base" hangingPunct="0">
              <a:spcAft>
                <a:spcPct val="0"/>
              </a:spcAft>
            </a:pPr>
            <a:endParaRPr lang="he-IL" altLang="he-IL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09A491B-8FA7-48A1-5F6F-987BD4763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0590" y="2075794"/>
            <a:ext cx="1660886" cy="6680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altLang="he-IL" sz="1300" dirty="0">
                <a:solidFill>
                  <a:srgbClr val="212121"/>
                </a:solidFill>
                <a:latin typeface="Arial Unicode MS"/>
              </a:rPr>
              <a:t>R</a:t>
            </a:r>
            <a:r>
              <a:rPr lang="he-IL" altLang="he-IL" sz="1300" dirty="0" err="1">
                <a:solidFill>
                  <a:srgbClr val="212121"/>
                </a:solidFill>
                <a:latin typeface="Arial Unicode MS"/>
              </a:rPr>
              <a:t>etweets</a:t>
            </a:r>
            <a:r>
              <a:rPr lang="he-IL" altLang="he-IL" sz="1300" dirty="0">
                <a:solidFill>
                  <a:srgbClr val="212121"/>
                </a:solidFill>
                <a:latin typeface="Arial Unicode MS"/>
              </a:rPr>
              <a:t> </a:t>
            </a:r>
            <a:r>
              <a:rPr lang="he-IL" altLang="he-IL" sz="1500" dirty="0" err="1">
                <a:solidFill>
                  <a:srgbClr val="212121"/>
                </a:solidFill>
                <a:latin typeface="Roboto" panose="02000000000000000000" pitchFamily="2" charset="0"/>
              </a:rPr>
              <a:t>Label</a:t>
            </a:r>
            <a:r>
              <a:rPr lang="en-US" altLang="he-IL" sz="1500" dirty="0">
                <a:solidFill>
                  <a:srgbClr val="212121"/>
                </a:solidFill>
                <a:latin typeface="Roboto" panose="02000000000000000000" pitchFamily="2" charset="0"/>
              </a:rPr>
              <a:t>s</a:t>
            </a:r>
            <a:r>
              <a:rPr lang="he-IL" altLang="he-IL" sz="15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</a:pPr>
            <a:endParaRPr lang="he-IL" altLang="he-IL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01513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2E6"/>
      </a:lt2>
      <a:accent1>
        <a:srgbClr val="30B567"/>
      </a:accent1>
      <a:accent2>
        <a:srgbClr val="35B29D"/>
      </a:accent2>
      <a:accent3>
        <a:srgbClr val="23ADDB"/>
      </a:accent3>
      <a:accent4>
        <a:srgbClr val="4E82EB"/>
      </a:accent4>
      <a:accent5>
        <a:srgbClr val="786EEE"/>
      </a:accent5>
      <a:accent6>
        <a:srgbClr val="9C4EEB"/>
      </a:accent6>
      <a:hlink>
        <a:srgbClr val="AE6992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2533</Words>
  <Application>Microsoft Office PowerPoint</Application>
  <PresentationFormat>מסך רחב</PresentationFormat>
  <Paragraphs>200</Paragraphs>
  <Slides>28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5" baseType="lpstr">
      <vt:lpstr>Arial</vt:lpstr>
      <vt:lpstr>Arial Unicode MS</vt:lpstr>
      <vt:lpstr>Grandview</vt:lpstr>
      <vt:lpstr>Roboto</vt:lpstr>
      <vt:lpstr>Söhne</vt:lpstr>
      <vt:lpstr>Wingdings</vt:lpstr>
      <vt:lpstr>CosineVTI</vt:lpstr>
      <vt:lpstr>Gender Classification based on X (Twitter) Profile</vt:lpstr>
      <vt:lpstr>Introduction</vt:lpstr>
      <vt:lpstr>Research Objectives</vt:lpstr>
      <vt:lpstr>Understanding the Dataset</vt:lpstr>
      <vt:lpstr>מצגת של PowerPoint‏</vt:lpstr>
      <vt:lpstr>Data Cleaning</vt:lpstr>
      <vt:lpstr>Data Visualization</vt:lpstr>
      <vt:lpstr>החלוקה של הטוויטים לפי מגדר</vt:lpstr>
      <vt:lpstr>Favorites Lables</vt:lpstr>
      <vt:lpstr>מצגת של PowerPoint‏</vt:lpstr>
      <vt:lpstr>מצגת של PowerPoint‏</vt:lpstr>
      <vt:lpstr>Feature Engineering</vt:lpstr>
      <vt:lpstr>Handling Categorical Data</vt:lpstr>
      <vt:lpstr>Text Data Preprocessing</vt:lpstr>
      <vt:lpstr>Model Building</vt:lpstr>
      <vt:lpstr>Model Evaluation</vt:lpstr>
      <vt:lpstr>Model Comparison - Tweet-Text Only vs. Concatenating Description to Text vs. Non-Text Features</vt:lpstr>
      <vt:lpstr>Classification Modeling - With Tweet-text Only</vt:lpstr>
      <vt:lpstr>Classification Modeling - With Tweet-text Only</vt:lpstr>
      <vt:lpstr>מצגת של PowerPoint‏</vt:lpstr>
      <vt:lpstr>Classification Modeling - Concatenating description to text</vt:lpstr>
      <vt:lpstr>מצגת של PowerPoint‏</vt:lpstr>
      <vt:lpstr>Classification Modeling - With Non-Text Features</vt:lpstr>
      <vt:lpstr>מצגת של PowerPoint‏</vt:lpstr>
      <vt:lpstr>Ensembling: Combining Models for Improved Accuracy</vt:lpstr>
      <vt:lpstr>מצגת של PowerPoint‏</vt:lpstr>
      <vt:lpstr>Conclusion</vt:lpstr>
      <vt:lpstr>Future works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Classification based on X (Twitter) Profile</dc:title>
  <dc:creator>שחר דלאל</dc:creator>
  <cp:lastModifiedBy>שחר דלאל</cp:lastModifiedBy>
  <cp:revision>1</cp:revision>
  <dcterms:created xsi:type="dcterms:W3CDTF">2023-09-06T06:32:18Z</dcterms:created>
  <dcterms:modified xsi:type="dcterms:W3CDTF">2023-09-06T08:40:11Z</dcterms:modified>
</cp:coreProperties>
</file>