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2"/>
  </p:notesMasterIdLst>
  <p:sldIdLst>
    <p:sldId id="287" r:id="rId3"/>
    <p:sldId id="325" r:id="rId4"/>
    <p:sldId id="288" r:id="rId5"/>
    <p:sldId id="289" r:id="rId6"/>
    <p:sldId id="260" r:id="rId7"/>
    <p:sldId id="333" r:id="rId8"/>
    <p:sldId id="354" r:id="rId9"/>
    <p:sldId id="356" r:id="rId10"/>
    <p:sldId id="335" r:id="rId11"/>
    <p:sldId id="355" r:id="rId12"/>
    <p:sldId id="336" r:id="rId13"/>
    <p:sldId id="357" r:id="rId14"/>
    <p:sldId id="363" r:id="rId15"/>
    <p:sldId id="358" r:id="rId16"/>
    <p:sldId id="365" r:id="rId17"/>
    <p:sldId id="298" r:id="rId18"/>
    <p:sldId id="359" r:id="rId19"/>
    <p:sldId id="360" r:id="rId20"/>
    <p:sldId id="337" r:id="rId21"/>
    <p:sldId id="361" r:id="rId22"/>
    <p:sldId id="311" r:id="rId23"/>
    <p:sldId id="316" r:id="rId24"/>
    <p:sldId id="314" r:id="rId25"/>
    <p:sldId id="364" r:id="rId26"/>
    <p:sldId id="338" r:id="rId27"/>
    <p:sldId id="320" r:id="rId28"/>
    <p:sldId id="341" r:id="rId29"/>
    <p:sldId id="362" r:id="rId30"/>
    <p:sldId id="34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AEB5"/>
    <a:srgbClr val="333F50"/>
    <a:srgbClr val="8A215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4" autoAdjust="0"/>
    <p:restoredTop sz="86531"/>
  </p:normalViewPr>
  <p:slideViewPr>
    <p:cSldViewPr snapToGrid="0" snapToObjects="1">
      <p:cViewPr varScale="1">
        <p:scale>
          <a:sx n="110" d="100"/>
          <a:sy n="110" d="100"/>
        </p:scale>
        <p:origin x="448" y="1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76" d="100"/>
          <a:sy n="76" d="100"/>
        </p:scale>
        <p:origin x="3336"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47.931"/>
    </inkml:context>
    <inkml:brush xml:id="br0">
      <inkml:brushProperty name="width" value="0.08571" units="cm"/>
      <inkml:brushProperty name="height" value="0.08571" units="cm"/>
    </inkml:brush>
  </inkml:definitions>
  <inkml:trace contextRef="#ctx0" brushRef="#br0">35 0 7884,'-9'0'-62,"-1"2"-44,4 4 135,4-4 105,-5 5-523,7-7 198,0 8 124,0-6-147,0 6 22,0-8 27,0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1.855"/>
    </inkml:context>
    <inkml:brush xml:id="br0">
      <inkml:brushProperty name="width" value="0.08571" units="cm"/>
      <inkml:brushProperty name="height" value="0.08571" units="cm"/>
    </inkml:brush>
  </inkml:definitions>
  <inkml:trace contextRef="#ctx0" brushRef="#br0">17 1 7955,'-9'0'-1545,"1"0"996,8 0 818,0 8-278,0-6 0,8 11-207,3-7 93,-3 7 123,7-11 0,-13 14 0,14-7 0,-7 8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9.851"/>
    </inkml:context>
    <inkml:brush xml:id="br0">
      <inkml:brushProperty name="width" value="0.08571" units="cm"/>
      <inkml:brushProperty name="height" value="0.08571" units="cm"/>
    </inkml:brush>
  </inkml:definitions>
  <inkml:trace contextRef="#ctx0" brushRef="#br0">1 0 7202,'9'0'228,"-1"0"22,-8 8 0,6-4-127,-1 7 1,3-1-46,-2 2 1,-2 3-116,7-4 1,-5 5 122,6 1-354,-1 0 1,6 1-16,1-1-509,-1 0 390,0 1 402,1-9 0,-1 7 0,0-7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00.050"/>
    </inkml:context>
    <inkml:brush xml:id="br0">
      <inkml:brushProperty name="width" value="0.08571" units="cm"/>
      <inkml:brushProperty name="height" value="0.08571" units="cm"/>
    </inkml:brush>
  </inkml:definitions>
  <inkml:trace contextRef="#ctx0" brushRef="#br0">329 1 7905,'-2'17'88,"-4"0"1,2 1 128,-7-1 0,5 8-89,-6 4 1,1 3-100,-7 3 1,1 0-50,0-1 0,0 1-155,-1-1 1,-5 3-55,0 3 0,-6-3 119,6 3 0,0-9-859,6-2 969,0-8 0,-1 4 0,1-8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03.377"/>
    </inkml:context>
    <inkml:brush xml:id="br0">
      <inkml:brushProperty name="width" value="0.08571" units="cm"/>
      <inkml:brushProperty name="height" value="0.08571" units="cm"/>
    </inkml:brush>
  </inkml:definitions>
  <inkml:trace contextRef="#ctx0" brushRef="#br0">260 415 7236,'-10'0'216,"-5"0"80,13 0 241,-6 0-452,8 0 19,0 0-38,-7 0-190,5 0 10,-6 0 128,8 0-73,0-8 94,-8-1 1,5-8-9,-9-1 1,6 9-20,-5 3 260,7-4-250,-12 8 0,9-7-14,-5 3 0,-3 4 9,3-4 1,-3 4-61,-2 2 1,1 8 78,5 4 1,-5-3-64,5 3 56,3-1-3,1 7-138,7-1 1,0 0 1,0 0 1,1 1-110,5-1 0,4-7 96,7-5 1,0 3-157,1-2 1,5 0 92,0-6 1,6-6-102,-6 0 0,6-9 82,-6-3 209,7 1 0,-10-8 0,5 0 0,-8 6 0,-2-12 0,-3 8 0,-5-8 0,-7 4 0,0 1 0,0 3 79,0-4-28,-7 7 1,3-10 1,-8 7 261,1 0-160,-6 5 0,5 1 146,0 0-90,9 7-102,-13-5-105,14 13 141,-13-6-30,13 8-164,-6 0 0,8 2 127,0 4 52,0-4-93,0 13 1,0-5 153,0 7-136,8 0-22,-6 8 1,6-4-80,-8 8 111,7-8-68,-5 12 0,6-8-89,-8 4 1,6 2 73,-1-8 0,3 2-150,-2-2 1,-4-2 134,4 8-592,3-8 249,-7-4 377,6-2 0,-1 3 0,3 9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03.777"/>
    </inkml:context>
    <inkml:brush xml:id="br0">
      <inkml:brushProperty name="width" value="0.08571" units="cm"/>
      <inkml:brushProperty name="height" value="0.08571" units="cm"/>
    </inkml:brush>
  </inkml:definitions>
  <inkml:trace contextRef="#ctx0" brushRef="#br0">1 139 7901,'9'0'-1945,"7"0"1989,-7 0-25,8 0 1,-1 2 0,-5 4 0,5-4 2,-5 4 0,5-3-3,1 3 1,-6-4 176,1 4 0,-1-4 627,7-2-749,-1 0 0,0 0 41,1 0-231,-1-8 141,-7 6 0,3-13-28,-7 3 0,5 3-96,-5-3 1,0 1 102,-6-7 0,0 1-5,0 0 0,0 5 197,0 1 0,-8 5-45,-3-6 0,-5 9 75,-1-3 0,0 4-100,-1 2 0,-5 2 31,0 4 1,0 3 24,6 8-62,0 1 1,1-1-130,5 0 1,3 6 0,8 0 1,0 1-92,0-7 0,0 0 80,0 0 0,10 1-157,7-1 1,0-5 10,6-1 0,2-5-158,-2 5 1,6-7 77,-6 2 1,8-4-70,-2-2 1,-2-2-400,1-4 713,-6 4 0,10-21 0,-5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04.385"/>
    </inkml:context>
    <inkml:brush xml:id="br0">
      <inkml:brushProperty name="width" value="0.08571" units="cm"/>
      <inkml:brushProperty name="height" value="0.08571" units="cm"/>
    </inkml:brush>
  </inkml:definitions>
  <inkml:trace contextRef="#ctx0" brushRef="#br0">17 104 7901,'-9'-9'-555,"1"-7"223,8 5-392,0 3 601,0-7 490,0 13-100,0-13 0,2 13 26,4-4-84,-4 4-6,5 2-70,1 0 203,-6 8-233,13 1 1,-13 8-134,4 1 0,-2-3 170,2-3-255,-4 3 57,5-5 1,-7 7-31,0 0 1,0 1 61,0-1 1,2-6-218,4 1 130,-4-1-15,6 7 80,-8-9-98,0-1-171,0-8 142,0 0 79,7-8 1,-5-7 84,4-8 1,2-2 6,-3 2 0,3 4 138,-2-4 1,-4 3-13,4 3 1,1 0 90,-1-1-15,8 1 235,-5 0-282,8 7 1,-5 3 62,-1 7-86,-7 0-8,12 0-44,-14 0 1,7 7-42,-3 5 1,-4-3 37,4 3 0,-4-1-102,-2 7 0,0-1-2,0 0 43,0 1 1,0-1-53,0 0 0,0-5-340,0-1-62,0-7 233,0 12-33,7-15 171,-5 7 1,8-10 30,-4-4 0,-5 3-40,5-9 54,4 1 1,-2-7 43,3 1 1,4 0 18,-3-1 1,-2 7 36,1-1-39,1 1 0,5-1 316,0 1-166,1 7 18,-9-4 0,6 8 57,-3 0 1,-2 2-152,1 4 0,-5 3-36,5 9 0,-1-1-78,2 0 130,3 8-52,-13-5 0,11 5-369,-7-8 1,6 0 137,-7 0 1,9 1-493,-3-1 0,-1-5 68,1-1-96,-7-7 678,12 4 0,-7-1 0,9 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04.894"/>
    </inkml:context>
    <inkml:brush xml:id="br0">
      <inkml:brushProperty name="width" value="0.08571" units="cm"/>
      <inkml:brushProperty name="height" value="0.08571" units="cm"/>
    </inkml:brush>
  </inkml:definitions>
  <inkml:trace contextRef="#ctx0" brushRef="#br0">156 139 6113,'9'0'228,"-1"0"-143,0 0 100,-6 0-86,5 0 1,-5 0-5,4 0 53,-4 0-165,6 0 118,-1 0-175,-5-8 144,6 6-33,-8-13 1,6 5-10,0-7 1,-1 5 37,-5 1 0,-2 1 94,-3-1 0,1-3-62,-8 8 1,1-5 122,-7 5 0,1 0-145,0 6 1,-2 8 21,-4 4 0,5 3 18,1 2 4,0 0-83,7 1 0,-5 5-57,3 0 0,-1 6 46,7-6 1,0 0-118,6-6 1,0 0-85,0 1-13,0-1 199,8-7 0,-4-3-190,7-7 0,1 0 91,5 0 0,-5-7-94,-1-5 0,1 1 48,5-7 1,-6 5 13,1-10 1,-2 4 49,1 1 0,3-1 7,-9-4 0,3 4 48,-2-4 1,-4 9 263,3 3 85,-3-1-209,-2 3 0,2 1 80,4 8 1,-4 2-31,4 4 0,-4 3-41,-2 8 0,2 3-94,3 3 1,-1-4-24,8 4 1,-6-4 83,5-1 1,1-1-30,5 0 1,-6-5-853,1-1 1,-1-7-250,7 2 1029,-1-4 0,8-2 0,2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05.277"/>
    </inkml:context>
    <inkml:brush xml:id="br0">
      <inkml:brushProperty name="width" value="0.08571" units="cm"/>
      <inkml:brushProperty name="height" value="0.08571" units="cm"/>
    </inkml:brush>
  </inkml:definitions>
  <inkml:trace contextRef="#ctx0" brushRef="#br0">1 1 8179,'0'17'10,"0"0"0,1-5-20,5-1 0,-4 1-57,4 5 1,-4-5-14,-2-1 0,0 1 61,0 5 0,0-6-116,0 1 155,0-8-37,0 11-287,0-13 142,0 6-10,0-8 89,0 0-40,0-8 86,0-1 0,6-9 30,-1 1 0,9 0 89,-3-1 1,-1 1-78,1 0 1,1-1 187,5 1 44,1 8 1,-1-5-49,0 8 1,-5 1 25,-1 5 0,-5 5 6,6 1 1,-3 8-6,3-3 0,-5 4-137,-7 3 1,6-1 9,0 0 0,2 1-104,-3-1 1,-3-6-191,4 1 1,-2 0-103,2 5 0,-4 0 133,3 0 0,3-5-994,-2-1 1168,0-7 0,1 12 0,3-7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05.828"/>
    </inkml:context>
    <inkml:brush xml:id="br0">
      <inkml:brushProperty name="width" value="0.08571" units="cm"/>
      <inkml:brushProperty name="height" value="0.08571" units="cm"/>
    </inkml:brush>
  </inkml:definitions>
  <inkml:trace contextRef="#ctx0" brushRef="#br0">206 536 7484,'10'0'-1194,"5"0"1279,-5-7 0,2 5 424,-1-4-57,-7 4-305,11 2 1,-11 0 67,8 0-58,-8 0-21,3 0-94,-7-8 0,0 5-153,0-9 46,0 8 0,0-11 81,0 3 1,0 3-13,0-3 0,-7 3 18,-5-3 0,-3-1 57,-3 7 0,-1 0-70,-4 6 1,2 0 6,-8 0 0,8 0-14,-2 0 0,2 8 1,-2 3 1,5 5 6,1 1 0,2 6-7,9 0 1,-2 0-39,3-6 1,3 1 40,-4-1 1,12 0-28,5 1 1,6-9 21,6-3 0,-1-4 0,6-2 1,-5 0-65,6 0 0,-6-8-11,6-3 0,-8-5 17,2-1 0,-3-6-89,-3 0 0,-6-2 1,1 2 1,-2-2 50,1-4 0,-3-4-14,-8 5 0,0-5 36,0-2 1,0-1 2,0-5 0,-2 7-51,-4-1 283,4 1-83,-13 7 1,13 0 16,-4 4 316,4 4-97,2 9 6,0 2-280,0 24 0,0-5 67,0 12 0,0-3-6,0-3 1,0 6 9,0 0 1,0 8-1,0-3 1,6 5 9,0 2 1,1-3 26,-1-3 0,-4 6-43,4-1 0,3-1 2,3 2 0,-2-1-200,1-5 0,-5 2-62,5-2 1,-5-1-199,6-10 1,-3 3-238,3-10 588,3-3 0,-5 7 0,7-5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05.911"/>
    </inkml:context>
    <inkml:brush xml:id="br0">
      <inkml:brushProperty name="width" value="0.08571" units="cm"/>
      <inkml:brushProperty name="height" value="0.08571" units="cm"/>
    </inkml:brush>
  </inkml:definitions>
  <inkml:trace contextRef="#ctx0" brushRef="#br0">18 0 7901,'-10'8'0,"3"1"0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10.9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60 62 12228,'-20'-29'-984,"-3"6"661,21 15 841,-13 6-429,52 10-6,-5 4-69,53 5-14,1-9 0,12-8-10,0 0 1,-13 0 21,-22 0 1,1 0 8,5 0 93,-8 0-92,22 0-53,-2 0 28,15 7-2,-2-5-66,-8 14-13,1-7-24,-9 1 75,7-3-11,-14-7-1,6 0 62,-16 0-17,-9 0 10,-9 0-89,-9 0 3,-7 0-385,-10 0 269,-1 0 1,-7 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2.594"/>
    </inkml:context>
    <inkml:brush xml:id="br0">
      <inkml:brushProperty name="width" value="0.08571" units="cm"/>
      <inkml:brushProperty name="height" value="0.08571" units="cm"/>
    </inkml:brush>
  </inkml:definitions>
  <inkml:trace contextRef="#ctx0" brushRef="#br0">277 52 7514,'0'-10'-570,"0"-5"674,0 13 0,-6-7 12,0 3 77,1 4-2,-3-6-92,-2 8 1,-7 0 78,0 0 0,5 0-44,1 0 0,-1 0-43,-5 0 0,5 6 6,1 0 0,-1 5-106,-5-5 0,5 6 70,1-7 1,5 7-310,-5-6 86,7 7-113,-4-3 148,8 7 1,0 0 97,0 1 0,2-7-130,4 1 0,-2-3 59,7 3 1,-1 3-65,1-3 1,5 1 45,-5-1 1,3 3 81,-3-3 0,5-3-4,-5 3 0,-1-3 86,1 3 1,-7-3-95,2-3 196,3-4 234,-7 6-235,6-8 1,-10 0 39,-4 0 0,-3 0-32,-9 0 1,7 0-60,-1 0 0,1 0 97,-6 0 0,-1 0-30,1 0 1,0-2-177,-1-4 108,1 4 0,0-6-620,0 8 389,7 0 1,2-1-1029,8-5 651,0 4 513,0-6 0,8 1 0,2-3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11.4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70 12291,'44'-20'-303,"13"5"0,11 15 510,18 0 0,4-6-68,-3 0 1,9-1-109,-45 4 0,2 0 0,2 2 0,1 0-71,4-2 1,1 0-1,2 2 1,-1 0-37,-1 1 1,-1 0 0,-1 0 0,-3 0 51,42 0 1,0 8-25,-11 4 20,11 3 356,-10 10-273,-36-16 1,0 1 21,1 7 0,-2-1 161,29-5 60,3 5-607,-37-16 296,-4 0-673,-17 0 281,-23 0-503,-84 17 908,7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11.8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0 174 12401,'0'-38'-984,"0"-1"614,0 30 1353,0-1-439,23-5-438,14 13 1,44-12-34,11 8 0,-42 1 0,0-1-120,48 0 0,-46 2 0,1 0 51,7 1 0,1 1 0,3 1 0,1 0-53,2-2 1,-1 0-1,-2 2 1,1 0 36,-2 1 1,0 0-1,-4 0 1,-2 0 18,-2 0 0,-1 0 0,-2 3 1,0 0 22,46 3 0,-2 1-8,-4-1 0,-11-2-53,0 7 0,-14-5 51,-4 6 0,-5-8-18,5 1 42,-15-3-105,18 6 0,-28-6-22,4 13-521,-24-13 112,-72 21 0,14-11 459,-47 11 0,8 4 0,1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12.19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12305,'46'27'-563,"2"-2"756,-6 0 0,24-8 2,14 0 0,11-7-46,-5-10 1,10 0-65,-42 0 1,2 0 0,3 0 0,1 0-81,3 0 0,1 0 0,-4-3 0,-1 0 73,-4 0 0,-1 0 0,-1 0 0,0 1-197,-1 1 1,0 2-1,42-1-281,-8 0-31,-7 0 248,-2 7 33,2 3-79,-8 0-23,-11-3 252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13.1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164 277 12208,'-63'-8'983,"5"6"-1495,39-6-26,-4 1 618,75-3 280,-31 1-230,27 0 0,8 2-94,9-2 22,21-1 92,-1-5-96,-6 13 1,17-12-99,-45 11 1,2 0 80,9 1 0,2-1 11,-2-1 1,1 0 0,12 3 0,0 0-133,-6-2 1,0 0-1,5 2 1,0 0 44,-2 1 0,1 0 1,3 0-1,1 0-49,-4 0 0,-2 0 0,0 0 0,-1 0 4,-9 0 0,-1 0 1,-1 0-1,1 0 57,-3 0 1,1 0-1,1 0 1,-1 0 12,-2 1 0,-2-2 0,-3-1 0,0-1-4,41-3 1,-10-8 203,-1 3 1,-8-5-125,2-1 1,-10 0 210,-1 0-362,-16 7-574,25-5 211,-40 13 159,7-6 0,-32 8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13.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62 225 12213,'-37'-44'-984,"12"10"805,41 9 408,12 15 28,40-13 56,3 11-107,23-13 0,-42 17 1,2 1-133,0 1 0,1 0 1,5-1-1,-1 1-68,-7 3 0,0 0 0,5 0 1,1 1 126,0 1 0,0 2 0,2-1 0,1 0 38,2-1 0,0 2 0,4 2 0,1 1-25,1 2 0,0 0 0,-2-2 0,-1 1 45,-8 1 1,-1 0-1,2-1 1,-1-1 24,-3 2 0,0 0 0,3-1 0,-1-2-112,-2-3 1,0 0 0,0 0 0,-1 0-433,-1 0 0,-2 0 0,45 0-164,-4 0 0,0 0 0,-5 0 0,-4 0-110,-14 0 502,-8 0-339,30-8-30,-24 6-515,17-6 984,-14 18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4:14.04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27 12367,'52'-19'-984,"-8"11"1054,-2 18 194,16 7-38,13 8 0,-23-12 1,2-1-89,-1 2 0,0 1 0,1 0 0,-2 1-54,33 7 1,-32-12 0,2-1-78,2-4 0,3-1 1,7 2-1,1 0 66,4-4 0,2-1 0,6 2 1,2-2-125,5-1 0,1-2 1,-2 1-1,-1 0 62,1 0 0,-2 0 0,-5 0 0,0 0-40,-3 0 1,0 0 0,-3 0-1,0-2 34,-2-1 0,-1 1 0,-8 1 0,-1 0 135,-4-2 1,-2 0 0,41-1 60,0-2 0,-5 2 102,-7-7 0,-8 5 6,-9-5-4,-7 7-580,26-12 147,-16 14 128,10-5 0,-6 18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33.950"/>
    </inkml:context>
    <inkml:brush xml:id="br0">
      <inkml:brushProperty name="width" value="0.08571" units="cm"/>
      <inkml:brushProperty name="height" value="0.08571" units="cm"/>
    </inkml:brush>
  </inkml:definitions>
  <inkml:trace contextRef="#ctx0" brushRef="#br0">52 623 7940,'-17'0'-410,"6"0"-457,-1 0 457,8 0 419,-3 0 1,12-2-48,1-4 0,8 3-35,-3-9 0,4 3 84,3-3 1,-1-3 187,0 3 0,6-5 276,0-6 1,8 4-199,-2-5 1,4-1-32,1 2 0,3-5-100,3 5 0,-3-6-45,3 6 0,2 0 6,-1 5 1,-1 1-2,-5 0 1,-1-1-67,1 1 0,-3 6-164,-3-1 1,-2 2 98,-4-1 1,-4-2 9,4 7 1,-3-2-304,-3 2 320,0-3 1,1-9 68,-1 1 1,-6 6-55,1-1 1,-6 6 13,5-5 1,-7 5 31,2-6 36,3 9-217,-7-13 109,6 14-28,-8-5 83,0 7 529,0 0-480,0 7-586,-8-5-259,6 6-327,-5-8 620,-1 8 457,-2-6 0,-7 13 0,0-5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35.169"/>
    </inkml:context>
    <inkml:brush xml:id="br0">
      <inkml:brushProperty name="width" value="0.08571" units="cm"/>
      <inkml:brushProperty name="height" value="0.08571" units="cm"/>
    </inkml:brush>
  </inkml:definitions>
  <inkml:trace contextRef="#ctx0" brushRef="#br0">87 1 7680,'-17'0'-1057,"-1"0"733,1 0 167,8 0 474,1 0-118,0 0-199,6 0 584,-5 0-384,7 0 1,0 2 63,0 4 111,0-4-205,7 5 0,-3-7 72,8 0-127,-1 8-46,6-6 1,1 6-134,-1-8 0,0 0 77,1 0 0,1 5-73,4 1 0,-4 0 105,4-6-343,-4 0 172,6 0 1,-5 0-56,3 0 67,-4 8 69,-2-7 0,0 7 185,1-8-168,-9 0-6,7 0 0,-12 0 314,7 0-136,-7 8-4,4 1 1,-8 3-52,0 0 0,-2 5-114,-4 6 1,-6 8-162,-11-3 0,-2 5 171,-3 2 15,-5-1 0,6 9 0,-8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36.992"/>
    </inkml:context>
    <inkml:brush xml:id="br0">
      <inkml:brushProperty name="width" value="0.08571" units="cm"/>
      <inkml:brushProperty name="height" value="0.08571" units="cm"/>
    </inkml:brush>
  </inkml:definitions>
  <inkml:trace contextRef="#ctx0" brushRef="#br0">53 18 7725,'-10'0'-305,"2"0"0,7 0 386,-5 0 646,4-8-148,-6 6-269,8-5-85,-8 7-2,7 0-32,-7 0 62,8 0-24,0 0-277,8 7-10,-7-5 73,7 6 1,-8-6-3,0 4-8,8-4-104,-6 5 162,5-7-77,-7 8 1,2-6 46,4 4-102,-4-4 113,6 5-24,-8-5 0,2 6 5,3-8-10,-3 8 0,6-5 104,-8 9-103,0-8 1,2 9 10,4-7-3,-4 7 1,5-9 60,-7 8 1,2-6-76,4 5 0,-4-5-1,4 5 1,1-5-15,-1 6 0,0-1 0,0 7-32,-1-1 0,3-6 47,-2 1 1,-2-1-31,7 7 0,-5-1 21,6 0 1,-7 6-3,7 0 0,-6 6-3,5-6 1,-1 10 57,1 2 1,5-5-53,-5 11 0,5-9 3,1 9 1,0-5-11,0-1 0,-1-1-1,-5 1 1,5-6-42,-5 0 1,3-6 47,-3 5 0,3-4-35,-9 4 0,7-7-1,-6 3 1,5 1-9,-5-2 1,2 5 37,-3-5 0,-3 1-1,4-7 0,-4-6-35,-2 1 21,0-1 0,0 1 59,0-1-56,0-7-45,0 4-90,0-8-158,0 0 1,8 0 0,1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37.426"/>
    </inkml:context>
    <inkml:brush xml:id="br0">
      <inkml:brushProperty name="width" value="0.08571" units="cm"/>
      <inkml:brushProperty name="height" value="0.08571" units="cm"/>
    </inkml:brush>
  </inkml:definitions>
  <inkml:trace contextRef="#ctx0" brushRef="#br0">0 536 6405,'0'-9'-575,"0"1"852,0 8 1264,0 0-1418,8 0 1,-4 0 75,7 0 1,-5 0-44,6 0-141,-1 8 68,7-6 1,-1 11 116,0-7-240,0 7 25,1-3 1,-1 1 139,0 1-243,1-8 161,-1 11 0,0-11 8,0 8 1,1-9-11,-1 3 0,0-4-42,1-2 48,-1 0-13,0 0 0,1 0 13,-1 0 1,-6-8 25,1-3 89,-8-12-122,11-4 1,-13-10-59,4-3 1,1-6-132,-1-12 1,0 3-379,-6-9 0,2 3 46,4-3 354,-4 12 1,13 2 0,-5 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2.814"/>
    </inkml:context>
    <inkml:brush xml:id="br0">
      <inkml:brushProperty name="width" value="0.08571" units="cm"/>
      <inkml:brushProperty name="height" value="0.08571" units="cm"/>
    </inkml:brush>
  </inkml:definitions>
  <inkml:trace contextRef="#ctx0" brushRef="#br0">1 52 7904,'9'-11'-387,"-3"-1"1,-2 8 43,2-2 340,-4-3 201,13 7 652,-13-6-560,6 8 1,-6 0-174,3 0 0,-3 8-182,4 3 0,-4 5 133,-2 1 1,0 0-452,0 1 1,0-1 16,0 0 76,0 1 1,0-1 289,0 0 0,8 0 0,1 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39.329"/>
    </inkml:context>
    <inkml:brush xml:id="br0">
      <inkml:brushProperty name="width" value="0.08571" units="cm"/>
      <inkml:brushProperty name="height" value="0.08571" units="cm"/>
    </inkml:brush>
  </inkml:definitions>
  <inkml:trace contextRef="#ctx0" brushRef="#br0">191 70 7883,'-10'0'-189,"-5"0"288,13 0 368,-6 0-252,8 0 134,0 0 108,-7 0-27,5 0 26,-6 0-106,8 0 256,0 0-1234,0-8 372,0 6 152,0-5 0,0 5-324,0-4 318,0 4 34,0-5-156,0 7 18,0-8 11,0 6 132,0-6 0,0 6-39,0-3 74,0 3-36,0-6 69,-8 8-29,-1 0 0,-3 0-20,1 0 138,7 0-117,-12 0 5,14 8 123,-13-6-129,13 5 27,-13 1 0,11 2 4,-8 7 0,7 0-7,-7 0 68,8 1-58,-3-1 0,7 6-128,0 0 117,0 8 4,0-4-214,0 7 205,0 1 1,5-6-25,1 0 96,8-1-77,-12 7 0,11 0-28,-7-1 188,7-7-77,-11 6 0,12-12-87,-9 8 194,1-8-169,-6 4 1,0-8 133,0 0-125,0-7-110,0 5 1,-2-7-506,-4 4 79,4-5-469,-13-7 994,6 0 0,-9 0 0,1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39.546"/>
    </inkml:context>
    <inkml:brush xml:id="br0">
      <inkml:brushProperty name="width" value="0.08571" units="cm"/>
      <inkml:brushProperty name="height" value="0.08571" units="cm"/>
    </inkml:brush>
  </inkml:definitions>
  <inkml:trace contextRef="#ctx0" brushRef="#br0">87 35 7883,'-15'-2'239,"3"-4"1,-3 2-1211,3-7 405,-3 7-20,5-4 468,2 8 58,8 0-51,0 0 588,8 0-368,2 0 0,7 0-34,0 0 391,8 0-302,-5 0 0,12 0-75,-3 0 72,4 0-79,1 0 0,-1 0-90,-4 0 168,3 0-246,-5 0 0,2 0-175,0 0 0,-8 0 19,2 0 0,2 0 242,-2 0 0,0 8 0,-5 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39.896"/>
    </inkml:context>
    <inkml:brush xml:id="br0">
      <inkml:brushProperty name="width" value="0.08571" units="cm"/>
      <inkml:brushProperty name="height" value="0.08571" units="cm"/>
    </inkml:brush>
  </inkml:definitions>
  <inkml:trace contextRef="#ctx0" brushRef="#br0">0 70 7883,'0'-10'-1736,"0"3"1736,0 7-18,0 0 1,2 5-48,4 1 597,-4 8-370,5-5 0,-1 9 195,0-1-197,7 0-73,-11 8 0,8-6-38,-4 4 18,-4-3-43,5-3 0,-5 0-250,4 1 300,-4-9-119,6 7-33,-8-7-61,0 1-44,0-3 1,0-9 93,0-3 149,0-5-95,0-7 1,0-6 165,0 0-157,0-8-5,0 4 248,0 0-107,0-5 0,5 12-68,1-3 0,6 4 78,-7 2-20,9-1-13,-5 1 2,9 8-448,-1 1 231,0 8 0,-5 0-595,-1 0 386,1 8 337,-3 1 0,15 8 0,-5 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0.704"/>
    </inkml:context>
    <inkml:brush xml:id="br0">
      <inkml:brushProperty name="width" value="0.08571" units="cm"/>
      <inkml:brushProperty name="height" value="0.08571" units="cm"/>
    </inkml:brush>
  </inkml:definitions>
  <inkml:trace contextRef="#ctx0" brushRef="#br0">190 156 7944,'-17'0'-247,"8"-2"-894,3-4 764,4 4 1,2-6 376,0 1 219,0-3 15,0-7 0,0 0-198,0-1 0,0 7 56,0-1 1,-2 6 205,-4-5-142,4 7 46,-5-4-123,-1 1 1,-2 5 24,-7-4-218,7 4 185,-5 10 28,5 1 101,-7 9-93,0-1 0,7 0-49,4 1 0,-1 5 67,1 0-132,0 0 64,6-6-8,8 0-209,-6-7 250,13 5-9,-5-13-245,7 6 84,0-8 1,1 0 120,-1 0-345,0-8 175,1 6 0,-7-13-192,1 3 266,-1-3 9,-1-2 1,-1 5 56,-3 1-93,-4-1 208,6 3 297,-1-7-371,-5 7 352,6-1-60,-8 2-176,0 8 29,0 0-66,0 8-214,8 2-73,-6 7 58,5 0-111,-7 0 89,8 1 0,-6-1-414,6-7 143,-8 5 64,7-13-132,-5 13 48,14-13 411,-15 6 0,15-8 0,-14 0 0,13 0 0,-13-8 0,6 6 0,-2-13 0,-1 3 0,1-3 0,-6-2 0,0-1 0,0 9 0,0-6 0,0 3 253,0-3-58,0 5 0,2-3 121,4 7-21,-4 0 81,5 6-205,-7 0 316,0 0-438,8 0-66,-6 8 60,6-6 0,-8 13 7,0-3 1,0-3 109,0 3-352,7-8 110,-5 11 1,6-11 124,-8 7-291,0 1 146,0-3 1,0 1-232,0-4 171,0-4-58,0 5-17,0-7-42,0 0 220,8 0 0,-6-7-77,3-5 325,5-3-315,-8-3 17,13 1 554,-5 0-266,7 0 0,-5 5 264,-1 1-264,-7 7-45,11-4 1,-5 2 119,7 0-19,-7 1-167,5 12 1,-11-3 43,8 8-15,-9-1-53,13 7 0,-14-7 15,4 1 0,1-1 54,-1 6-370,0 1 170,1-1 0,-5-5 35,4-1-897,-4 1 949,6-3 0,-6 7 0,5-7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1.250"/>
    </inkml:context>
    <inkml:brush xml:id="br0">
      <inkml:brushProperty name="width" value="0.08571" units="cm"/>
      <inkml:brushProperty name="height" value="0.08571" units="cm"/>
    </inkml:brush>
  </inkml:definitions>
  <inkml:trace contextRef="#ctx0" brushRef="#br0">242 87 7912,'-9'0'-142,"1"0"-24,8-8 1,-2 6-80,-4-4 177,5 4-68,-7 2 89,8-7 85,0 5 18,-8-14 29,6 14 39,-13-13 1,11 13 116,-7-4 0,5 3-195,-6-3 54,1 4-41,-7-6 0,7 8-103,-1 0 138,1 8-1,-6 1 27,-1 1-70,9 5 1,-5-5 49,8 7-194,1 1 59,5 7 1,-6-6 93,0 4-251,0-4 97,14-2 0,-4-1-418,7-5 239,1 5 123,5-14 0,1 5-502,-1-7 300,8 0 353,-6 0 0,6 0 0,0-15 0,2-4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1.659"/>
    </inkml:context>
    <inkml:brush xml:id="br0">
      <inkml:brushProperty name="width" value="0.08571" units="cm"/>
      <inkml:brushProperty name="height" value="0.08571" units="cm"/>
    </inkml:brush>
  </inkml:definitions>
  <inkml:trace contextRef="#ctx0" brushRef="#br0">17 87 7845,'0'-17'0,"0"0"0,0-1-643,0 9 210,0-7 146,0 14 790,0-5-289,0 7 0,0 7-55,0 5 1,0 3 31,0 3 0,0 5-148,0 0 70,-7 7-46,5-10 1,-6 12-91,8-3 108,0 4-1,0-6-199,0 5 71,0-5 1,0 6 111,0-4-280,0 3 125,0-5 1,0 0-11,0-4-124,0 4-61,0-15 23,0 11 216,0-14-28,0 1-38,0-2 65,0-8 0,2-8-27,4-4 0,-2-3-1,7-2 0,-5-1 57,5 1 1,-7-2 11,2-4 1,2 4-22,-3-4 1,7 3 3,-6 3 0,1 6 150,-1-1 15,-4 8-171,6-11 501,0 13-226,-7-6-91,7 16 297,0 2-250,-6 7 1,7 0-30,-3 0 1,-4 6-17,4 1 1,1 1 148,-1-2-412,8-4 107,-12 6 0,11-8-520,-7 0 291,7-7 113,-11 5-806,14-13 601,-15 14 0,15-14 16,-5 3 1,5-5 300,1-5 0,-5 1 0,-1-8 0,-7 1 0,19-14 0,-4-2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1.792"/>
    </inkml:context>
    <inkml:brush xml:id="br0">
      <inkml:brushProperty name="width" value="0.08571" units="cm"/>
      <inkml:brushProperty name="height" value="0.08571" units="cm"/>
    </inkml:brush>
  </inkml:definitions>
  <inkml:trace contextRef="#ctx0" brushRef="#br0">0 0 7845,'17'0'289,"-7"0"81,-2 0-367,-8 0 106,0 0-12,0 8 1,0-4-171,0 7 1,0 1-25,0 5 21,0 1 170,0-1 0,0 0-416,0 0 0,0 1 84,0-1-464,0-7 481,0 5 0,0-11-107,0 7 328,7-7 0,-5 4 0,6-8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1.908"/>
    </inkml:context>
    <inkml:brush xml:id="br0">
      <inkml:brushProperty name="width" value="0.08571" units="cm"/>
      <inkml:brushProperty name="height" value="0.08571" units="cm"/>
    </inkml:brush>
  </inkml:definitions>
  <inkml:trace contextRef="#ctx0" brushRef="#br0">18 18 7845,'-2'-10'0,"-4"4"-1046,4 4 381,-5 2 665,7 0 0,0 0 0,0 8 0,7 2 0,3 7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2.470"/>
    </inkml:context>
    <inkml:brush xml:id="br0">
      <inkml:brushProperty name="width" value="0.08571" units="cm"/>
      <inkml:brushProperty name="height" value="0.08571" units="cm"/>
    </inkml:brush>
  </inkml:definitions>
  <inkml:trace contextRef="#ctx0" brushRef="#br0">191 87 7896,'0'-18'0,"0"9"0,0-7-929,0 14 193,0-5 608,0-1 192,0 6-187,0-5 0,-2 7 496,-4 0-178,4-8-135,-6 6 517,8-6-401,-7 8 0,3 0-28,-8 0 1,7 6-9,-7 0 1,2 7 128,-1-1-186,-4-5 12,5 9 1,-7-9-140,-1 5-42,9 3 171,-7-5 1,13 0-368,-9-5 140,8 5-68,-4-8-38,8 6 138,0-8 0,2 0-15,4 0 1,2 1 21,3 5 0,5-4-40,-5 4 258,5-4-173,1 6 1,0-5 238,1 9-233,-9-8 12,7 11 0,-9-11 252,5 7 32,3-7-228,-13 12 347,6-14-49,-8 13-120,7-5 53,-5 7-88,6-7 1,-10-1-2,-4-3 36,4-4-99,-13 13 1,5-13-90,-7 4 101,8 3-1,-7-7 1,7 6-396,-9-8 152,1 0-1,7 0-980,-5 0 529,13 0 215,-6-8 0,8 5 374,0-9 0,0-7 0,0-8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3.104"/>
    </inkml:context>
    <inkml:brush xml:id="br0">
      <inkml:brushProperty name="width" value="0.08571" units="cm"/>
      <inkml:brushProperty name="height" value="0.08571" units="cm"/>
    </inkml:brush>
  </inkml:definitions>
  <inkml:trace contextRef="#ctx0" brushRef="#br0">0 174 7896,'10'0'-185,"-3"-8"208,1 6 201,-6-6-392,13 8 173,-5 0 1,2 0-271,-1 0 329,1 0 0,5 2 176,0 4 1,1-4-104,-1 4-300,-8-4 294,7-2-100,-7 0 1,9 0-136,-1 0 1,-5 0 131,-1 0 0,-5-8-140,5-4 0,-5-1-203,6 1 114,-9-3 0,5 5 9,-8-7 146,0 0 1,0 0-52,0-1 340,-8 9-169,7 1 1,-15 2-80,5 0 340,-5 1-199,-1 12 0,-6 3 304,0 7-227,0 1-21,6 6 0,1-2-35,5 6 0,-3-4-46,8 4 0,-1-5 21,1 6 0,4-8-155,-4 2 0,6 2-214,6-2 1,2-5 149,3-7-948,12 1 692,-11-3 0,13-1-583,-8-8 520,0 0 406,8 0 0,-5-6 0,3 1 0,-4-9 0,-2 4 0,0-7 0,1 0 0,-1 0 0,0-1 0,-7 1 0,5 0 0,-11 5 0,8 1-44,-8-1 154,3 3 0,-5 1 479,4 8-110,-4 0-291,13 0-71,-5 0-57,-1 8 0,7-1 172,-5 5-156,5 3 0,1-11-99,0 7 0,-5-7 70,-1 2 0,1-4-149,5-2 0,-5 0 43,-1 0-49,-7 0 116,11-8 1,-11 1-145,8-5-17,-8-3 168,3 5-162,-7-7 135,0 0 0,0-1-26,0 1 50,0 7-35,0-5 1,-7 7-34,-5-3 294,-3 3-119,-3 8 0,1 0 613,0 0-332,0 8-212,-1 1 1,1 9 437,0-1-315,7 0 100,-5 1-398,13 7 41,-6-6 0,8 6 277,0-8-451,0 0 134,0 1 1,2-1 283,4 0-1386,3-7 744,9 5 1,1-13-714,4 4 1,-4-2 1056,4 1 0,4-3 0,0 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3.205"/>
    </inkml:context>
    <inkml:brush xml:id="br0">
      <inkml:brushProperty name="width" value="0.08571" units="cm"/>
      <inkml:brushProperty name="height" value="0.08571" units="cm"/>
    </inkml:brush>
  </inkml:definitions>
  <inkml:trace contextRef="#ctx0" brushRef="#br0">0 35 5968,'10'0'1120,"-2"2"-497,-8 3-395,0 5 1,5 7-136,1 1 0,0-1-47,-6 0 1,0 2 5,0 4 0,0-3-99,0 3 1,0-4 88,0-2 0,0-5-389,0-1-65,0 1 50,0 5 221,0-7 1,0-5 19,0-10 1,0-5-66,0-7 0,2-6 45,4 0 1,1-8 167,5 2 1,3 2-130,-3-2 0,-3 8 288,3-2 1,-3 4 32,3 2 0,3 5 25,-3 1 1,-2 7 47,1-2-76,1 4 1,3 10-93,-4 3 1,3 5 19,-8 1 0,1 2-159,-1 4 1,-4-4 87,4 5 0,-4-5-319,-2-2 1,6-5-5,-1-1-339,1 1 1,-4 3 588,4-3 0,-4 3 0,5-6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3.630"/>
    </inkml:context>
    <inkml:brush xml:id="br0">
      <inkml:brushProperty name="width" value="0.08571" units="cm"/>
      <inkml:brushProperty name="height" value="0.08571" units="cm"/>
    </inkml:brush>
  </inkml:definitions>
  <inkml:trace contextRef="#ctx0" brushRef="#br0">1 0 7752,'6'17'73,"-1"1"1,1-1 23,-6 0 0,2 6-8,4 0-9,-4 8-60,5-4 0,-1 6-203,0-4 107,0 3 33,1-5 0,-5 0-248,4-4 136,4 4 0,-7-10-505,9 1 85,-8-1 575,11-15 0,-13-2 0,6-10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3.881"/>
    </inkml:context>
    <inkml:brush xml:id="br0">
      <inkml:brushProperty name="width" value="0.08571" units="cm"/>
      <inkml:brushProperty name="height" value="0.08571" units="cm"/>
    </inkml:brush>
  </inkml:definitions>
  <inkml:trace contextRef="#ctx0" brushRef="#br0">18 87 7906,'-10'-9'-1402,"2"1"1028,8 0 495,0-1 1,0-3-183,0 1 1,2 7-60,4-2 1,2 2 776,3-1 125,5 3-507,-7-6 0,9 8 56,-1 0-260,-8 0 35,7 8-180,-7-6 104,9 13 0,-3-5-73,-3 7 1,-5 0 8,-7 0 0,0-5-133,0-1 1,0 1 1,0 5 11,-7 1 119,5-1 0,-14-2-346,5-3 189,-5 3-166,-1-5 184,0-1 1,5 1-56,1-4-12,7-4 241,-4 5 0,1-7 0,-3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4.460"/>
    </inkml:context>
    <inkml:brush xml:id="br0">
      <inkml:brushProperty name="width" value="0.08571" units="cm"/>
      <inkml:brushProperty name="height" value="0.08571" units="cm"/>
    </inkml:brush>
  </inkml:definitions>
  <inkml:trace contextRef="#ctx0" brushRef="#br0">1 87 7021,'0'-10'-717,"0"3"1006,0 7 1,2 0 80,3 0-140,-3 7-107,6 3 1,-2 7-121,0 0 0,1 1 2,-1-1 0,-4 0-27,4 1 0,1-1 52,-1 0 1,2 0-178,-2 1 0,-4-1 16,3 0 1,-3-5-206,-2-1 149,8-7 130,-6 4 1,5-10-35,-7-4 278,8-3-97,-6-16 1,8 3 120,-5-6 1,-3 1-63,4-2 1,2-4 75,-2 4 42,7 4-243,-11 1 1,8 6 45,-5 1 1,-1 5-78,8 1-321,-8 7 60,11-4-398,-5 8 70,7 0 179,0 8 417,0 2 0,1 7 0,-7-2 0,1-3 0,-8-4 0,5-3 0,-3 1 0,-4 0 0,6-4 0,-8 3 0,2-3-4,3 4 159,-3 4 1,6-1 229,-8 9-338,0-1 1,6 0 194,-1 1-22,9-1-91,-12 0 1,11-5 160,-7-1 1,7-5-52,-1 5 80,3-7-113,-5 4 1,5-8-87,-3 0 1,1-2 28,-1-4 0,3 2-239,-3-7 63,-5-1 42,9-5 1,-14-6-16,3 0 63,5 0 46,-8 6-266,6-1 200,-8-7 1,-2 12-21,-4-4 0,2 3-15,-7-3 0,-1 7-130,-5 5-368,0 3 303,-1 2 1,1 2-888,0 3 565,-1-3 220,9 14 289,-7-7 0,14 9 0,-5-1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4.925"/>
    </inkml:context>
    <inkml:brush xml:id="br0">
      <inkml:brushProperty name="width" value="0.08571" units="cm"/>
      <inkml:brushProperty name="height" value="0.08571" units="cm"/>
    </inkml:brush>
  </inkml:definitions>
  <inkml:trace contextRef="#ctx0" brushRef="#br0">0 0 7873,'10'8'375,"-4"4"0,-4 5-178,-2 6 0,2 4-13,3 7 1,-3 3-24,4 3 1,-2 4-245,2 8 1,-3-2 118,9-4 0,-6 8-267,5-8 0,-7 6 85,2-11 1,-2-3-71,1-9 0,-3 2-322,4-8-338,-4-8-75,-2-7 951,0-8 0,0-8 0,0-9 0,0-10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5.165"/>
    </inkml:context>
    <inkml:brush xml:id="br0">
      <inkml:brushProperty name="width" value="0.08571" units="cm"/>
      <inkml:brushProperty name="height" value="0.08571" units="cm"/>
    </inkml:brush>
  </inkml:definitions>
  <inkml:trace contextRef="#ctx0" brushRef="#br0">1 156 7801,'0'-11'-242,"0"-1"-59,0 1 1,0-7 293,0 1 1,8 0 17,3 0 0,4 5 229,3 0 1,-1 7-3,0-7 0,6 8-96,0-1 0,1 3-21,-7 2 1,0 0 5,0 0 1,-1 7-101,-5 5 96,5 3 1,-9 8-199,5 0 0,-4 0 50,-8-5 0,-2-1-58,-4 0 0,2 2 52,-7 5 0,-1-11-115,-5 4 1,1-3 51,5 3 1,-5-2-145,5-3 0,1 1-891,-1-7 595,7 0 534,-4-6 0,1 0 0,-3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5.459"/>
    </inkml:context>
    <inkml:brush xml:id="br0">
      <inkml:brushProperty name="width" value="0.08571" units="cm"/>
      <inkml:brushProperty name="height" value="0.08571" units="cm"/>
    </inkml:brush>
  </inkml:definitions>
  <inkml:trace contextRef="#ctx0" brushRef="#br0">35 53 7801,'0'-10'-1494,"-2"2"1747,-4 8-229,4 0 1,-5 8 128,7 3 0,0 5 204,0 1 0,0 0-145,0 1 0,0-1-188,0 0 1,5 1 79,1-1 1,6 0 158,-7 0 0,9 1-46,-3-1 1,5-7-251,1-5 1,-5-3-298,-1-2 1,1 0 144,5 0 0,-2-7 76,-3-5 0,1-3 67,-7-3 0,6 1 5,-7 0 1,1-6 26,-6 0 1,0-2 8,0 2 0,0 3-13,0-3 0,-8 6 8,-3 6 0,-4-3-246,-3 8 1,-5 1 81,0 5 0,-2 0-90,2 0 0,4 2 260,-4 3 0,4 5 0,1 7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5.984"/>
    </inkml:context>
    <inkml:brush xml:id="br0">
      <inkml:brushProperty name="width" value="0.08571" units="cm"/>
      <inkml:brushProperty name="height" value="0.08571" units="cm"/>
    </inkml:brush>
  </inkml:definitions>
  <inkml:trace contextRef="#ctx0" brushRef="#br0">36 17 7856,'-10'-2'-1606,"4"-3"1640,-3 3-280,7-6 387,-6 8 1,8 2-17,0 4 1,0-2-18,0 7 1,6 1 46,-1 5 1,7 6-65,-6 0 1,5 2-48,-5-2 0,6-4 12,-7 4 1,9-2-142,-3 3 1,-3-5 94,-2 4-34,3-4 91,1-2-23,0-7-57,-3-2 11,-7-8 0,-2-8 32,-3-4 1,1-9-19,-8-2 0,8-2 107,-1 2 1,-3 4-57,2-4 1,0 4 0,6 1 0,0 1-75,0 0 1,2 1-93,4 5 0,-2 1-71,7 5 1,-5 3 66,6-4 0,-6 4-644,5 2 751,1 0 0,5 8 0,0 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6.300"/>
    </inkml:context>
    <inkml:brush xml:id="br0">
      <inkml:brushProperty name="width" value="0.08571" units="cm"/>
      <inkml:brushProperty name="height" value="0.08571" units="cm"/>
    </inkml:brush>
  </inkml:definitions>
  <inkml:trace contextRef="#ctx0" brushRef="#br0">18 17 7856,'0'-9'-439,"0"1"1,-2 8 1102,-4 0-553,5 0 1,-7 8 17,8 3 1,0 5-108,0 1 1,0 2 71,0 4 0,0 4 47,0 8 1,0-5-173,0 5 0,0-4 71,0 9 0,2-9-136,4-2 1,-3 0-2,9 5 1,-6-7-43,5-4 0,-1-4 86,1-1 0,5-9-143,-5-3 1,5-4 58,1-2 0,0-2-100,0-4 0,-5-3-54,0-9 0,-3-5 117,3 0 0,-3-8 174,-3 3 0,-4 3 0,6-8 0,-8 6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6.529"/>
    </inkml:context>
    <inkml:brush xml:id="br0">
      <inkml:brushProperty name="width" value="0.08571" units="cm"/>
      <inkml:brushProperty name="height" value="0.08571" units="cm"/>
    </inkml:brush>
  </inkml:definitions>
  <inkml:trace contextRef="#ctx0" brushRef="#br0">52 18 7856,'-11'-6'139,"-1"1"-1108,1-1 232,1 6 1558,2 0-568,24 0 0,-5 0-71,12 0 0,-4 0-205,-1 0 1,-1 0-94,0 0 0,1 0-83,-1 0 1,2 0 69,4 0 0,-4 0-107,5 0 1,-5 6 55,-2-1 0,0 1-155,1-6 335,7 8 0,1 1 0,9 9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6.677"/>
    </inkml:context>
    <inkml:brush xml:id="br0">
      <inkml:brushProperty name="width" value="0.08571" units="cm"/>
      <inkml:brushProperty name="height" value="0.08571" units="cm"/>
    </inkml:brush>
  </inkml:definitions>
  <inkml:trace contextRef="#ctx0" brushRef="#br0">1 0 7856,'9'0'-366,"-1"0"389,-8 0-158,8 8 0,-4 0-25,7 3 0,-7 4 109,2-3 0,1-2-16,-1 1 0,6 1 95,-6 5 0,-1-5-264,-5-1 1,6 1 235,0 5 0,7 0 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3.631"/>
    </inkml:context>
    <inkml:brush xml:id="br0">
      <inkml:brushProperty name="width" value="0.08571" units="cm"/>
      <inkml:brushProperty name="height" value="0.08571" units="cm"/>
    </inkml:brush>
  </inkml:definitions>
  <inkml:trace contextRef="#ctx0" brushRef="#br0">174 242 7904,'9'0'-1215,"1"0"727,-4 0 348,-4 0 0,11-2 123,-7-3 1,2 1 16,-3-8 0,-3 1-22,4-7 0,2 1 22,-2 0 0,-1 0 5,-5-1 0,0 1 19,0 0 0,0-1-61,0 1 28,0 0 0,-7 1 93,-5 5 1,2 3 18,-1 8 1,-6 0-102,-6 0 0,0 8 328,5 3 0,1 7-92,0 5 1,5-4 29,1 4 0,1 2-103,-2-2 0,5 0-98,7-6 1,0 1-131,0-1 0,2-7 103,3-5 1,5-3-247,7-2 1,1 0 69,-1 0 1,0 0 0,1 0 0,-1-5 38,0-1 0,-5-6-170,-1 6 240,1-7 7,5 11-48,0-6 1,-5 16 12,-1 4 0,-7 5 34,2 6 0,-4 4 45,-2 7 1,0 3 39,0 3 1,0-3 19,0 3 1,-6-3 4,0-3 0,-7-5 181,1 0 0,3-8 50,-3 2 1,1-9-206,-7-3 1,1-7-27,0 2 0,0-4-341,-1-2 0,1-2 127,0-4 1,-6 2 124,0-7 0,-8-9 0,4-7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6.821"/>
    </inkml:context>
    <inkml:brush xml:id="br0">
      <inkml:brushProperty name="width" value="0.08571" units="cm"/>
      <inkml:brushProperty name="height" value="0.08571" units="cm"/>
    </inkml:brush>
  </inkml:definitions>
  <inkml:trace contextRef="#ctx0" brushRef="#br0">1 1 7311,'2'12'-1415,"4"-1"1415,-4-7 0,13 19 0,-5-4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7.213"/>
    </inkml:context>
    <inkml:brush xml:id="br0">
      <inkml:brushProperty name="width" value="0.08571" units="cm"/>
      <inkml:brushProperty name="height" value="0.08571" units="cm"/>
    </inkml:brush>
  </inkml:definitions>
  <inkml:trace contextRef="#ctx0" brushRef="#br0">35 35 7856,'-10'0'-337,"3"0"154,-1 8 246,6-6 1,-6 13 34,8-3 0,0-3-20,0 3 1,0 0 22,0 5 0,2 0-81,4 0 1,-2-5 43,7-1 1,-5 1-119,6 5 1,-1 1 19,6-1 0,1-8-256,-1-3 216,0 4 1,1-8 10,-1 4 1,0-5 65,0-1 1,-5-7-27,-1-5 1,-5-3 88,6-2 0,-8-1-7,1 1 1,-3-2 131,-2-4 0,0 3-65,0-3 0,-7 4 117,-5 2 1,2 0-38,-1-1 0,-1 7-72,-5-1 1,0 8-313,0-1 0,-1 3 111,1 2 0,2 2-131,3 3 0,-1-1-188,7 8 0,0-1 386,6 7 0,-8-1 0,-1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7.654"/>
    </inkml:context>
    <inkml:brush xml:id="br0">
      <inkml:brushProperty name="width" value="0.08571" units="cm"/>
      <inkml:brushProperty name="height" value="0.08571" units="cm"/>
    </inkml:brush>
  </inkml:definitions>
  <inkml:trace contextRef="#ctx0" brushRef="#br0">0 18 7794,'8'17'-714,"-6"1"673,4-1 0,1-6 240,-1 1-191,0 0 1,-6 5-25,0 0 0,6-5-49,-1-1 43,1-7 34,-6 11 3,0-13-5,0 6 1,2-10 1,4-4 0,-2-3 3,7-9 1,-5 1 159,6 0 0,-3-2-95,3-4 0,3 5 77,-3 1 0,-3 0 48,3 5 158,-1 4-133,7 1-164,-1 7 1,-2 7-7,-3 5 0,-3 3-84,-3 3 0,-4 1 8,4 4 0,-2-4 68,1 4 1,-3-4-265,4-1 0,-4-1-104,-2 0-231,0 1 1,0-1 546,0 0 0,0 0 0,0 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49.623"/>
    </inkml:context>
    <inkml:brush xml:id="br0">
      <inkml:brushProperty name="width" value="0.08571" units="cm"/>
      <inkml:brushProperty name="height" value="0.08571" units="cm"/>
    </inkml:brush>
  </inkml:definitions>
  <inkml:trace contextRef="#ctx0" brushRef="#br0">0 969 7439,'0'-10'466,"0"3"-297,0 7 258,0 0 0,6-2-403,0-4 1,7 2 47,-1-7 1,3-3-6,2-9 1,3-2-161,3-4 146,4-11-22,7 11 0,6-19-100,1 8 0,-1-8 59,-5 2 1,5-4-4,0-2 1,3 0 42,-3 0-662,-3 0 641,-3 8 1,-3 2 24,-8 7 0,0 8 37,-6 4 182,1 4-95,-9 9-179,-1 3 13,-8 7-78,0 0-10,0 7 95,0-5-47,0 6 64,0-8-1,0 0 26,8 0-59,-6 0 89,5 0-79,-7 0 20,8 0-15,-6-8 22,13 6-19,-13-5 0,6 5-107,-8-4-14,7 4 108,-5-6-71,14 1 70,-14 5 1,7-6-16,-3 8 72,-4-8-60,6 6 1,-3-7 59,1 3-73,0 4 161,2-13 5,-6 13-136,5-6 112,1 0-84,-6 7 6,6-7 126,-8 8-116,0 0-69,0-8 1,1 6 84,5-4-138,-4 5 96,6 1-11,-8 0-42,0 0-19,-8 0-8,6 0 54,-5 0-114,7 0 108,0 7-47,0-5 29,0 6 28,0-8-22,0 0 1,-8 0-7,6 0 0,-6 0 6,8 0 254,0 0-151,-7 0 213,5 0-193,-6 0 13,0 0-80,6 0 46,-13 0 51,5 0-80,1 0 0,-7 2 74,5 4-106,-4-5 31,-3 7 0,1 0-63,0 3 1,-3-1 15,-3 1 0,4-5-114,-4 6 1,4-6 67,2 5 0,-1-5-77,1 5-116,0-7-349,7 12 330,2-15-214,8 7 226,0-8 1,2 0-100,4 0 0,-2 0 143,7 0 1,1 0-47,5 0 154,1 0 1,-1-2 130,0-4 0,0 3-135,1-9 1,-7 6 98,1-5 0,-1 5 58,7-5 563,-1 7-411,-7-12 0,5 12 191,-4-7 0,-1 5-121,2-5 0,-3 5-24,3-6 0,1 7 74,-7-7-59,7 8-157,-3-3 0,1 8-8,1 5 0,-8 4-86,2 7 1,-4 2 40,-2 4 0,0-1-485,0 6 1,0-5 77,0 6-895,0-8 1241,0 12 0,7-6 0,3 8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0.451"/>
    </inkml:context>
    <inkml:brush xml:id="br0">
      <inkml:brushProperty name="width" value="0.08571" units="cm"/>
      <inkml:brushProperty name="height" value="0.08571" units="cm"/>
    </inkml:brush>
  </inkml:definitions>
  <inkml:trace contextRef="#ctx0" brushRef="#br0">191 121 7480,'8'-9'936,"-7"-1"-736,5 5-208,-4 3 0,-2-8 156,0 4-229,0 4 125,0-13 0,0 11-4,0-7 0,0 5 36,0-6 0,-2 8-14,-4-1 1,3 1 30,-9-2 0,6 4-38,-5-4 1,5 4 15,-5 2-34,-1 0 1,-5 0-81,-1 0 1,1 0 53,0 0 0,5 2-12,1 4 1,5-2-84,-6 7 1,7 1 98,-7 5 0,8 1-80,-1-1 1,3 8 59,2 4 1,0-2-152,0 1 0,2 7 30,3 5 0,5 8-86,7-1 1,-1-3 161,-5 2 0,5-6-17,-5 6 0,2-7 128,-1 1 0,1-3-124,-7-3 1,0-5 113,-6 0 1,0-8-64,0 2 0,-2-10-20,-4-1 1,-1-6-250,-5 5-454,-3-7 444,5 4 291,1-16 0,-7-2 0,7-7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0.647"/>
    </inkml:context>
    <inkml:brush xml:id="br0">
      <inkml:brushProperty name="width" value="0.08571" units="cm"/>
      <inkml:brushProperty name="height" value="0.08571" units="cm"/>
    </inkml:brush>
  </inkml:definitions>
  <inkml:trace contextRef="#ctx0" brushRef="#br0">35 18 7936,'-17'0'0,"7"0"0,3-2-248,7-3 0,7 3 190,5-4 1,5 4 208,6 2 0,4 0 170,8 0 0,-1 0-140,1 0 1,-1 6-34,1 0 1,-6-1-69,0-5 1,-6 6-433,5 0 1,-4 2-96,4-3 1,-7-3 446,3 4 0,2 4 0,1-1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1.081"/>
    </inkml:context>
    <inkml:brush xml:id="br0">
      <inkml:brushProperty name="width" value="0.08571" units="cm"/>
      <inkml:brushProperty name="height" value="0.08571" units="cm"/>
    </inkml:brush>
  </inkml:definitions>
  <inkml:trace contextRef="#ctx0" brushRef="#br0">0 35 7936,'0'-10'-403,"0"3"660,0-1 356,0 6-526,0-6 0,2 14-44,4 0 0,-2 7-149,7-1 1,-5 3 120,6 3 0,-7-1-69,7 0 1,-3 0 68,3 1 0,1-1-130,-7 0 0,2 1 15,-2-1 0,-4-6 17,3 1 0,-1-6-21,2 5 17,-4-7-20,6 4 78,-8-8 0,-2-14 99,-4-3 0,4-4-96,-4 4 1,4-6 164,2 0 0,0-6 90,0 6-11,0 0 1,6 5-140,0 1 1,5 5 285,-5 1-350,8 7 1,-5-4-131,8 8 0,-5 0-55,0 0 0,-3 2 61,3 4 0,3-2 109,-3 7 0,3 1 0,2 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1.723"/>
    </inkml:context>
    <inkml:brush xml:id="br0">
      <inkml:brushProperty name="width" value="0.08571" units="cm"/>
      <inkml:brushProperty name="height" value="0.08571" units="cm"/>
    </inkml:brush>
  </inkml:definitions>
  <inkml:trace contextRef="#ctx0" brushRef="#br0">225 174 7886,'10'0'-1364,"-2"0"1347,-8 0 308,0 0-157,7 0-43,-5 0 0,6-2 9,-8-4 0,0 2 75,0-7 1,0 5-66,0-6 0,0 1-60,0-7 0,-6 7 36,0-1 1,-5 1-133,5-6 0,-7 1 76,1 5 1,-3-3-54,-3 8 1,1 1 73,0 5 1,0 0-16,-1 0 1,1 7 21,0 5 1,1 3 98,5 3 0,-3 5-144,9 0 0,-7 6 53,6-6 1,1 5-208,5-5 0,0 2 122,0-2 1,5-9-255,1 3 1,7-5 86,-1-1 1,3-3-5,3-8 1,-1 0-3,0 0 1,-1-8 37,-5-3 1,5-5 118,-5-1 0,3-6-96,-3 0 1,2-2 21,-7 2 1,2 4 212,-2-4 0,-4 3 232,3 3 0,-3 6 144,-2-1 157,0 8-369,0-3 0,0 9-59,0 3 1,0 5 90,0 7 0,2 6-68,4 0 1,-2 0-252,7-5 0,-5 5-112,6 0 0,-7 0-152,7-6 0,-1-5-391,7-1 60,-1-7 0,0 9-230,1-7 844,-1 0 0,0-6 0,1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2.113"/>
    </inkml:context>
    <inkml:brush xml:id="br0">
      <inkml:brushProperty name="width" value="0.08571" units="cm"/>
      <inkml:brushProperty name="height" value="0.08571" units="cm"/>
    </inkml:brush>
  </inkml:definitions>
  <inkml:trace contextRef="#ctx0" brushRef="#br0">0 16 7828,'0'-10'194,"0"5"-32,0 10 0,0-1-3,0 8 1,0-1-85,0 7 0,0-1 61,0 0 1,0 0-177,0 1 1,0-1 23,0 0 1,0 1-58,0-1 1,0 0 37,0 1 0,0-1-165,0 0 1,0-5-131,0-1-132,0-7 52,0 4 333,0-8 0,0-8-52,0-4 1,0-5 23,0-6 0,6-2 114,0-4 1,5-1-4,-5 7 0,8-2 141,-3 1 0,-1 11 590,1-4-363,1 3-52,5 5 0,0 9-60,1 11 0,-7 7-122,1 5 0,-3-2-21,3 8 1,3-1-198,-3 7 0,-3-6 47,3 0 1,-6-8-253,5 2 0,-5 0-376,6-6 1,-7 2 331,7-13 1,-6 2 326,5-2 0,-7-5 0,4 7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2.682"/>
    </inkml:context>
    <inkml:brush xml:id="br0">
      <inkml:brushProperty name="width" value="0.08571" units="cm"/>
      <inkml:brushProperty name="height" value="0.08571" units="cm"/>
    </inkml:brush>
  </inkml:definitions>
  <inkml:trace contextRef="#ctx0" brushRef="#br0">121 70 7931,'0'-9'-1603,"0"1"1497,0 8 0,0-2 714,0-4-27,0 4-434,0-5 1,0 5 46,0-4 62,0 4-38,0-6 0,-6 6-75,1-3 1,-3 3 57,2-4 1,2 4-106,-7 2 1,5 2-119,-6 4 0,3-2 31,-3 7 1,-1 1 19,7 5 0,-5 0-141,5 0 0,0 1 124,6-1 1,0 6-124,0 0 1,2 0 110,4-5 1,-2-7-16,7 1 1,1-3-1271,5 3 594,0-5 397,1-7 1,-1 0 293,0 0 0,0-7 0,1-3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3.901"/>
    </inkml:context>
    <inkml:brush xml:id="br0">
      <inkml:brushProperty name="width" value="0.08571" units="cm"/>
      <inkml:brushProperty name="height" value="0.08571" units="cm"/>
    </inkml:brush>
  </inkml:definitions>
  <inkml:trace contextRef="#ctx0" brushRef="#br0">0 52 8068,'0'-17'71,"0"7"-151,0 2 257,8 1-194,-6 5-577,13-6 263,-5 8-54,7 0 385,0 0 0,1 8 0,-1 1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3.255"/>
    </inkml:context>
    <inkml:brush xml:id="br0">
      <inkml:brushProperty name="width" value="0.08571" units="cm"/>
      <inkml:brushProperty name="height" value="0.08571" units="cm"/>
    </inkml:brush>
  </inkml:definitions>
  <inkml:trace contextRef="#ctx0" brushRef="#br0">1 102 7931,'0'-27'-1373,"0"2"1293,0 8 0,0 5 1151,0 1-791,0 7 0,0-2-289,0 12 0,0 4 153,0 7 0,0 6 36,0 0 0,0 8-56,0-2 0,0-2-11,0 1 1,0 1-65,0 6 1,0-1 20,0 1 0,0-6-140,0 0 0,1-1 67,5 7 0,-4-2-150,4-4 1,-4 1-66,-2-7 73,0 0 119,0-5 1,0-1-455,0 0-71,0-7 259,8-2 0,-7-16 93,5-4 0,2-9 91,-2-2 1,5-8 42,-5 3 1,5 1 138,-5-2 1,6 6 2,-6-6 1,5 8 180,-5-2 1,2 6 88,-3 5-53,-3-3 181,14 13-322,-7-6 0,3 16 103,-1 3 0,-5 5-115,6 1 0,-1 0-4,6 0 1,-5 1-64,-1-1 0,1 0-7,5 1 1,-1-1-46,-5 0-58,5 1 115,-15-9 0,15 5-392,-5-9 0,-1 7 131,1-6 1,-5-1-269,6-5 1,-6 0 49,5 0-354,-7 0 449,4-7 0,-3-3 305,1-7 0,2 0 0,-2-1 0,-5 1 0,5 0 0,-2-1 0,2 1 0,-4 0 0,4-1 0,-5 7-34,-1-1 193,0 1 99,8 1-174,-6 3 0,6 9 421,-8 3 1,0 5-120,0 7 0,6 0-365,-1 1 0,7-1 34,-6 0 1,1 6-54,-1 0 0,-2 1-113,7-7-188,-7 0 0,10 0 21,-9 1 1,3-9-562,-2-3 425,-4-4 414,6-2 0,-1 8 0,3 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3.391"/>
    </inkml:context>
    <inkml:brush xml:id="br0">
      <inkml:brushProperty name="width" value="0.08571" units="cm"/>
      <inkml:brushProperty name="height" value="0.08571" units="cm"/>
    </inkml:brush>
  </inkml:definitions>
  <inkml:trace contextRef="#ctx0" brushRef="#br0">1 1 7502,'0'11'-150,"0"1"0,2-6 150,4 5 0,-4 1 0,5 5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3.808"/>
    </inkml:context>
    <inkml:brush xml:id="br0">
      <inkml:brushProperty name="width" value="0.08571" units="cm"/>
      <inkml:brushProperty name="height" value="0.08571" units="cm"/>
    </inkml:brush>
  </inkml:definitions>
  <inkml:trace contextRef="#ctx0" brushRef="#br0">139 104 7921,'10'-8'0,"-3"-1"0,-7-8 0,6 5 0,0 0 0,0 7 0,-6-7 0,0 8 0,0-11 0,-8 13 0,-2-6-288,-7 8 308,0 0 0,0 8 127,-1 4 1,3 3-14,3 2 1,-3-5-151,4-1 1,1 1 95,-2 5 0,9 0-34,-3 1 0,4-7-219,2 1 118,0-1 0,2 5-78,4-5 0,3 3 75,8-9 1,1 3-140,-1-2 0,0 2 132,1 3 1,-1 4-6,0-3 1,-5-2 8,-1 1 0,-1-5-79,1 5 521,-3-7 16,-8 12-193,0-14 1,-2 11-65,-4-7 1,-3 0 122,-9-6 1,-1 0-230,-4 0 1,6 1 12,0 5 1,-1-4-417,7 4 0,-5-4-3,-1-2-253,8 0 289,1 0 159,8 0 177,0 0 0,0-16 0,0-3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4.160"/>
    </inkml:context>
    <inkml:brush xml:id="br0">
      <inkml:brushProperty name="width" value="0.08571" units="cm"/>
      <inkml:brushProperty name="height" value="0.08571" units="cm"/>
    </inkml:brush>
  </inkml:definitions>
  <inkml:trace contextRef="#ctx0" brushRef="#br0">1 119 7577,'0'10'-620,"1"3"609,5-7 0,2 2-9,3-2 1,5-5 31,-5 5 0,5-4-5,1-2 0,-5 0-30,-1 0 1,1 0 1,5 0 1,-6-2 26,1-4-2,-1-3 1,-1-8-1,-4-1 0,2 1-2,-3 0 1,1-1 84,-6 1 1,0 6 9,0-1 0,-8 6 396,-3-5-277,-5 7 0,-1-2 167,0 12 1,0 4-46,-1 7 1,7 0-107,-1 0 1,8 6-235,-1 1 0,3 1 19,2-2 1,0-4-184,0 4 1,0 2 107,0-2 0,2 0-128,3-6 0,5-1-163,7-5 0,3 3-317,3-9 1,-4 1 103,4-6 0,-4 0 562,-2 0 0,8-8 0,2-1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4.476"/>
    </inkml:context>
    <inkml:brush xml:id="br0">
      <inkml:brushProperty name="width" value="0.08571" units="cm"/>
      <inkml:brushProperty name="height" value="0.08571" units="cm"/>
    </inkml:brush>
  </inkml:definitions>
  <inkml:trace contextRef="#ctx0" brushRef="#br0">0 225 7012,'0'-10'625,"0"3"-753,0 7 264,8-8-79,1 6 1,9-6-4,-1 8 1,-5 0 39,-1 0-41,1-7 1,5 5-23,0-4 0,-5 2 24,-1-2 1,-5 3-104,6-9 0,-7 3 91,7-3 0,-8-3-98,1 3 0,3-3 83,-2-3-21,0 1 1,-6 0 100,0 0-48,-8 7 0,-2 2 84,-7 8 0,0 0 232,-1 0 1,7 8-214,-1 3 1,3 11-39,-3 1 1,3 2 495,3-2 0,4-2-258,-4 8 0,4-6-342,2 6 1,6-8-24,0 2 1,7-4-326,-1-2 1,-3 1 79,3-1 0,-1-2-137,7-3 1,-1 1-762,0-7 1,6 0 1144,0-6 0,1 0 0,-7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5.532"/>
    </inkml:context>
    <inkml:brush xml:id="br0">
      <inkml:brushProperty name="width" value="0.08571" units="cm"/>
      <inkml:brushProperty name="height" value="0.08571" units="cm"/>
    </inkml:brush>
  </inkml:definitions>
  <inkml:trace contextRef="#ctx0" brushRef="#br0">276 502 7658,'0'-9'31,"0"1"5,0 0 0,-6 5 49,0-9-79,0 8 91,-1-11-26,-3 5 0,-7-5 43,-1 3 0,7 3 9,-1 3 1,1 4-48,-7-4-41,-7 4 1,6 2 1,-4 0 1,4 6 27,2 0 0,5 2-191,1-3 178,7 5 1,-6 7-132,4 1 0,5-7 1,-5 1 1,6-3-75,6 3 1,-3 1 25,9-7 1,-1 5-189,7-5 1,-1 0 20,0-6 1,1-2 116,-1-4 1,0-3 106,0-9 0,1-1-80,-1-4 0,0 2 205,1-8 0,-3 0-53,-3-5 0,1-1 81,-7 1 1,0-1 39,-6 0 1,0 1 99,0-1 1,0 3-29,0 3 1,-2 4 102,-4 7 1,2 3 202,-8 4-376,9 3 1,-11 10-112,8 4 1,1 3 97,5 8 0,0 3-18,0 3 0,0 2 23,0 4 1,2 3-8,3-3 0,-1-2 6,8 2 1,-7-2 2,7 1 1,-2-1-197,1-4 1,4-3 128,-3 3 0,-2 2-458,1-2 0,-1 0 20,1-6 1,5-5-152,-5-1 0,-1-1-93,1 1-222,1-3 851,5-8 0,0-8 0,1-1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5.705"/>
    </inkml:context>
    <inkml:brush xml:id="br0">
      <inkml:brushProperty name="width" value="0.08571" units="cm"/>
      <inkml:brushProperty name="height" value="0.08571" units="cm"/>
    </inkml:brush>
  </inkml:definitions>
  <inkml:trace contextRef="#ctx0" brushRef="#br0">1 33 7815,'0'-9'-371,"0"1"803,7 0-297,-5 7 0,6-5 222,-8 12 0,6-3-84,-1 9 0,3 1-336,-2 10 0,-2-3 79,7 3 1,-1-4-100,1-2 0,3 6-222,-8 0 69,7 0 0,-3-5 93,7-1 1,-7-5-371,-5-1-603,5-7 1116,0 4 0,-1-8 0,-1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5.846"/>
    </inkml:context>
    <inkml:brush xml:id="br0">
      <inkml:brushProperty name="width" value="0.08571" units="cm"/>
      <inkml:brushProperty name="height" value="0.08571" units="cm"/>
    </inkml:brush>
  </inkml:definitions>
  <inkml:trace contextRef="#ctx0" brushRef="#br0">0 50 7815,'0'-17'1260,"0"7"-817,0-5-500,0 13 1,6-4 118,0 12 0,2-2-837,-3 8 0,3-7 424,4 7 0,1-6 351,-7 5 0,7 1 0,-3 5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6.297"/>
    </inkml:context>
    <inkml:brush xml:id="br0">
      <inkml:brushProperty name="width" value="0.08571" units="cm"/>
      <inkml:brushProperty name="height" value="0.08571" units="cm"/>
    </inkml:brush>
  </inkml:definitions>
  <inkml:trace contextRef="#ctx0" brushRef="#br0">174 52 6527,'0'-9'1768,"0"-1"-1331,0 4-270,0 4-52,0-5 1,-2 1-154,-4 0 1,2 0 59,-8 6 1,1 0 33,-6 0-38,-1 0 0,1 2-150,0 4 1,1-2-285,5 7 275,-5-7-93,15 12 151,-7-7 1,8 3 25,0-1 1,8-5 6,3 6 1,3-7 19,-3 7 0,4-6 31,-3 5 1,3-5 13,3 6 0,-7-3 25,1 3 1,-7 1 123,7-7 1,-8 7 83,2-1 1,-4-3-85,-2 3 0,0-6 80,0 5 0,-2-7-77,-4 2 1,-2-2-110,-3 1 1,-5-3 7,5 4 0,-5-4-103,-1-2 0,0 0-141,-1 0 0,7 0-988,-1 0 1166,9 0 0,-13-8 0,7-1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6.676"/>
    </inkml:context>
    <inkml:brush xml:id="br0">
      <inkml:brushProperty name="width" value="0.08571" units="cm"/>
      <inkml:brushProperty name="height" value="0.08571" units="cm"/>
    </inkml:brush>
  </inkml:definitions>
  <inkml:trace contextRef="#ctx0" brushRef="#br0">18 18 7882,'0'-10'575,"0"3"-231,0 7-251,0 0-55,-8 0 0,6 2 68,-3 3 1,3 7-177,2 11 56,0 4 25,7 7 0,-3 3 106,8 3 1,-7 3-32,7 3 0,-2 4-138,1-4 1,3 4-103,-9 2 1,3-8 88,-2-4 0,-4 2-252,3-1 0,-3-3 142,-2-9 0,0-4-871,0-8 501,0-7 545,0-2 0,0-8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4.892"/>
    </inkml:context>
    <inkml:brush xml:id="br0">
      <inkml:brushProperty name="width" value="0.08571" units="cm"/>
      <inkml:brushProperty name="height" value="0.08571" units="cm"/>
    </inkml:brush>
  </inkml:definitions>
  <inkml:trace contextRef="#ctx0" brushRef="#br0">225 87 5736,'10'0'487,"-3"-8"-270,-7 6 1,0-7 364,0 3-374,0 4 1,2-6 173,4 8-230,-4 0 1,6-2-203,-8-3 66,0 3 65,0-6-311,0 8 150,0-8 0,1 6-249,5-3 242,-4 3 1,6 0-1,-8-4-45,0 4-15,0-6 127,-8 8 0,-1 0-2,-9 0 1,1 0 182,0 0 0,-1 2-89,1 4 1,0 2 94,-1 3 0,1 5-82,0-5 1,0 3 51,-1-3-162,9 4-122,1-5 0,8 2 51,0-1 0,2-7-33,4 2 1,-2-2 67,7 1 0,1-3 8,5 4 0,0 2 37,0-2 0,1 5-49,-1-5 1,-5 5 88,-1-5 1,-1 8-16,1-3 0,3-1 18,-9 1 1,3-5 246,-2 5-171,-4-7 87,6 12 0,-8-12-99,0 7 0,-8-7 62,-4 2 1,3-4-83,-3-2 1,1 5 128,-7 1 1,1 0-91,0-6 0,-1 0-79,1 0 1,0-2-31,0-4 1,-1 4-173,1-3 1,6-3-831,-1 2 467,8-7-72,-11 3 606,13 0 0,-6-5 0,8 5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6.934"/>
    </inkml:context>
    <inkml:brush xml:id="br0">
      <inkml:brushProperty name="width" value="0.08571" units="cm"/>
      <inkml:brushProperty name="height" value="0.08571" units="cm"/>
    </inkml:brush>
  </inkml:definitions>
  <inkml:trace contextRef="#ctx0" brushRef="#br0">0 104 7882,'0'-17'0,"0"0"312,0 0-97,0 7-54,0-5 0,0 11-597,0-8 202,8 8 184,2-3 1,1 7 57,1 0 1,-1 0 217,6 0-119,1 0 1,-1 2-33,0 3 0,-1-1 11,-5 8 1,3-1-150,-9 7 0,1 5 199,-6 0 1,6 0 33,0-6 0,-1 6-28,-5 0-380,-7 0 162,-3-5 1,-1-1 24,-1 0 1,1 0-65,-7 1 0,1-3-50,0-3 0,5 1-675,1-7-17,-1 0 857,2-6 0,-5-8 0,6-2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7.276"/>
    </inkml:context>
    <inkml:brush xml:id="br0">
      <inkml:brushProperty name="width" value="0.08571" units="cm"/>
      <inkml:brushProperty name="height" value="0.08571" units="cm"/>
    </inkml:brush>
  </inkml:definitions>
  <inkml:trace contextRef="#ctx0" brushRef="#br0">1 208 7294,'9'-7'-394,"7"5"326,-14-6 126,13 8 0,-5 0 174,7 0 0,0 0-142,0 0 0,-5-6-49,0 1-113,-1-1 93,6 6 1,4-2-29,-3-4 1,3 2-67,-10-7 0,5 5 44,1-6-99,0 1 0,-1-6 47,-5-1 44,-3 1 0,-8 0 69,0-1 0,-2 7-15,-4-1 0,-3 9 6,-9-3 1,1 4 89,0 2 1,-2 2 186,-4 4 0,3-3-11,-3 9 0,10-1 35,1 7 1,3-1-137,-3 0 1,4 6-50,8 0 1,0 0-212,0-5 0,2-1 96,4 0 0,4 1-171,7-1 0,0 0-187,1 1 1,1-7-331,4 1 0,-2-9 170,8 3 494,-8-4 0,12-2 0,-6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7.553"/>
    </inkml:context>
    <inkml:brush xml:id="br0">
      <inkml:brushProperty name="width" value="0.08571" units="cm"/>
      <inkml:brushProperty name="height" value="0.08571" units="cm"/>
    </inkml:brush>
  </inkml:definitions>
  <inkml:trace contextRef="#ctx0" brushRef="#br0">0 53 7969,'0'-10'-1473,"0"2"1647,8 8 0,-6 2 4,3 4 0,3 4-55,-2 7 1,0 0-120,-6 1 0,5-1 6,1 0 1,2 0 26,-2 1 1,-4-1 11,3 0 0,-3 1-17,-2-1 0,0 0 34,0 1-187,0-1 133,0 0 225,0-7-165,-7-3 1,5-14 134,-4-5 0,4-3-110,2-2 1,0-7 21,0 1 0,0-7-86,0 1 0,6 4-10,-1 2 1,7 4-193,-6 1 0,5 1 9,-5 0-998,7-1 1158,-3 9 0,7-7 0,1 7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8.069"/>
    </inkml:context>
    <inkml:brush xml:id="br0">
      <inkml:brushProperty name="width" value="0.08571" units="cm"/>
      <inkml:brushProperty name="height" value="0.08571" units="cm"/>
    </inkml:brush>
  </inkml:definitions>
  <inkml:trace contextRef="#ctx0" brushRef="#br0">277 36 7882,'-18'0'988,"1"0"0,6 0-775,-1 0 0,6-6-486,-5 0 182,7 0 1,-10 4-123,9-3 1,-3 3 153,2-4 1,2 4-97,-7 2 1,5 0 77,-5 0 1,5 0 185,-6 0-203,1 8 4,1-6 1,-5 11 18,3-7 1,3 7 127,-3-1 1,3-3-93,-3 3 0,2-6 1,5 5 0,3-5 45,-4 5-16,4-7-3,10 12 0,1-12-47,9 7 0,-1-5-113,0 5 0,0-5 169,1 6 0,-1-7 99,0 7 1,1-1-152,-1 7 1,-6-7-67,1 1 1,-6-3 256,5 3-151,-7 3-5,4-5 1,-8 1 215,0 1 1,0-6 184,0 5-301,0-7 0,-8 4 6,-3-8 0,-5 6 148,-1-1 1,-6 1-188,0-6 0,0 0 15,5 0 0,1 0-956,0 0 660,0 0 0,5 0-437,1 0 0,7-2 220,-2-4 1,6 4 446,6-3 0,3-5 0,9 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8.223"/>
    </inkml:context>
    <inkml:brush xml:id="br0">
      <inkml:brushProperty name="width" value="0.08571" units="cm"/>
      <inkml:brushProperty name="height" value="0.08571" units="cm"/>
    </inkml:brush>
  </inkml:definitions>
  <inkml:trace contextRef="#ctx0" brushRef="#br0">0 0 7348,'10'17'-1123,"3"1"1084,-7-1 0,2 0 225,-3 1 0,-1 5-93,8 0 0,-6 0-155,5-6 0,-7 6-305,2 0 178,3 0 189,-7-5 0,6-9 0,0 7 0,-6-15 0,5 7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8.351"/>
    </inkml:context>
    <inkml:brush xml:id="br0">
      <inkml:brushProperty name="width" value="0.08571" units="cm"/>
      <inkml:brushProperty name="height" value="0.08571" units="cm"/>
    </inkml:brush>
  </inkml:definitions>
  <inkml:trace contextRef="#ctx0" brushRef="#br0">0 0 6167,'8'18'0,"-6"-1"0,5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8.825"/>
    </inkml:context>
    <inkml:brush xml:id="br0">
      <inkml:brushProperty name="width" value="0.08571" units="cm"/>
      <inkml:brushProperty name="height" value="0.08571" units="cm"/>
    </inkml:brush>
  </inkml:definitions>
  <inkml:trace contextRef="#ctx0" brushRef="#br0">35 139 7884,'-8'-10'2135,"6"1"-3758,-4 3 1164,4 4 1,2-7-12,0 3 513,0 4 197,0-6 0,-5 16-117,-1 3 1,0 5 129,6 1 1,0 2-176,0 4 0,0-3-1,0 3 1,0 2-83,0-2 0,8 2 108,3-2 0,5-10-284,1 4 0,0-9-16,1 4 1,1-9-20,4 3 0,-4-6 77,4-6 0,-4-3 17,-1-8 0,-3-3 150,-4-3 1,3 2-67,-8-8 0,1 1 108,-1-7 0,-4 6 68,4 0 0,-10 2 163,-2-1 0,-7 3-43,1 7 0,-3 3 82,-2 3 1,-6 5-69,-1 7 0,-1 0 40,2 0 0,4 7-381,-4 5 1,10 1 99,1-1 0,8 3-540,-1-3 1,-3 3 134,2 2 0,0 1-324,6-1 698,8-7 0,2 13 0,7-4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6:59.443"/>
    </inkml:context>
    <inkml:brush xml:id="br0">
      <inkml:brushProperty name="width" value="0.08571" units="cm"/>
      <inkml:brushProperty name="height" value="0.08571" units="cm"/>
    </inkml:brush>
  </inkml:definitions>
  <inkml:trace contextRef="#ctx0" brushRef="#br0">70 0 7866,'-18'0'398,"9"0"-47,-7 0 106,14 0-59,-13 0-211,13 0-4,-6 0 0,8 2-190,0 4 0,0 4-65,0 7 1,0 0-88,0 1 0,2-1 52,4 0 0,-2 1-109,7-1 0,-7 0 90,2 0 1,2 1 21,-3-1 1,3-5-43,-2-1 1,-4-5 61,4 5 1,-3-7 71,3 2-89,-4-4 74,6-2-12,-8-8 1,0-1 32,0-9 1,6 1 80,-1 0 1,1-6-55,-6 0 1,6 0 106,0 5 0,1 1-26,-1 0 1,-2 5-81,7 1 0,-5 1 405,6-2-128,-1 5-27,7 7-201,-1 0 0,-6 0-36,1 0 0,-2 2-4,1 3 1,3 5 24,-9 7 0,7 1-21,-6-1 1,5-6-51,-5 1 1,2 0 65,-3 5 0,-1 0-220,8 0 1,-8-5-417,1-1-311,-3 1 79,6 5-324,-6-7 1141,6-2 0,-1-8 0,3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5.238"/>
    </inkml:context>
    <inkml:brush xml:id="br0">
      <inkml:brushProperty name="width" value="0.08571" units="cm"/>
      <inkml:brushProperty name="height" value="0.08571" units="cm"/>
    </inkml:brush>
  </inkml:definitions>
  <inkml:trace contextRef="#ctx0" brushRef="#br0">0 17 6680,'0'-9'329,"0"1"168,0 8-144,0 0-164,0 8 0,6-4-101,0 7 1,-1 6 25,-5 6 1,6 10 29,0 2 0,6 1-46,-7 10 0,3 0-138,-2 6 0,-4 2 141,3 4 0,3-6-211,-2 0 1,0-8 52,-6-10 1,0-7-575,0-4 250,0-4-144,0-9 0,5-10-16,1-11 541,0-5 0,-6-9 0,0-2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5.533"/>
    </inkml:context>
    <inkml:brush xml:id="br0">
      <inkml:brushProperty name="width" value="0.08571" units="cm"/>
      <inkml:brushProperty name="height" value="0.08571" units="cm"/>
    </inkml:brush>
  </inkml:definitions>
  <inkml:trace contextRef="#ctx0" brushRef="#br0">1 52 7976,'0'-10'-865,"0"-5"0,2 11 833,4-7 307,3 7 1,8-4-119,1 8 1,-1 0-34,0 0 1,-1 8-89,-5 3 0,5-1-17,-5 2 1,5-1 21,1 6 1,-6 1-67,1-1 0,-6 0 38,5 1 0,-7-1-42,2 0 0,1 0 73,-1 1 0,0-1-32,-6 0 0,0 1 42,0-1 1,-8 0-38,-3 0 0,-5-5 121,-1-1 0,0 1-93,0 5 1,-1-5-133,1-1 0,0-5-55,-1 6 1,7-8-646,-1 1 787,8-3 0,-3-9 0,7-3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5.985"/>
    </inkml:context>
    <inkml:brush xml:id="br0">
      <inkml:brushProperty name="width" value="0.08571" units="cm"/>
      <inkml:brushProperty name="height" value="0.08571" units="cm"/>
    </inkml:brush>
  </inkml:definitions>
  <inkml:trace contextRef="#ctx0" brushRef="#br0">18 173 7993,'-10'0'61,"2"0"-63,8 0-135,0 0-13,0 8 144,8-6 0,2 6-112,7-8 0,0 0 128,1 0 1,-7 0-125,1 0 1,-1 0 66,7 0 1,-1 0-105,0 0 0,-2-2 51,-3-4 1,3-2 37,-3-3 1,-2-5 31,1 5 1,-7-4-30,2-3 0,-4 1 128,-2 0 0,0-1-75,0 1 1,-6 6 245,0-1 0,-7 8-72,1-2 0,-3 4 203,-3 2 1,1 8-107,0 4 0,0 3 21,-1 2 0,3 6-123,3 0 0,5 6-7,7-6 1,0 2-193,0-2 1,0-1 114,0 6 1,2-7-284,3 3 1,5-7 125,7-6 0,6 3-390,0-8 1,0 5 55,-5-5 1,-1 0-110,0-6 1,1-2-44,-1-4 564,0-4 0,0-7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49.196"/>
    </inkml:context>
    <inkml:brush xml:id="br0">
      <inkml:brushProperty name="width" value="0.08571" units="cm"/>
      <inkml:brushProperty name="height" value="0.08571" units="cm"/>
    </inkml:brush>
  </inkml:definitions>
  <inkml:trace contextRef="#ctx0" brushRef="#br0">208 52 7096,'-9'0'585,"1"0"-350,8-8 66,-8 6-192,6-5 0,-7 1 345,3 0-129,4 0-198,-13 6 1,11-5 34,-8-1-231,1 0 153,-6 6 1,-1 8-102,1 3 1,6 1 86,-1 5 0,2-3-23,-1 9 1,1 2-79,4-2 0,5 7 75,-5-1 0,4-2-124,2 2 0,0-8 78,0 2 0,6-4-200,-1-1 1,9-3-19,-3-3 1,5-5-27,1-7 0,-2-4-70,-3-7 1,3-1 84,-3-11 0,1-2 66,-1 2 0,1-7 3,-7 1 0,6 2 213,-7-2 1,1 6-111,-6-6 0,0 8 371,0-2 52,0 4 92,0 1-291,0 9 1,0 3 116,0 12 1,2 3 2,4 9 1,-2 1-115,7 4 1,-5-4-91,5 4 0,-1-4 50,2-1 1,1-1-196,-7 0 0,7 1-166,-1-1 0,-3-6-201,3 1 1,-6-8-369,5 2 1,-5 1 798,6-1 0,-1 0 0,6-6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6.354"/>
    </inkml:context>
    <inkml:brush xml:id="br0">
      <inkml:brushProperty name="width" value="0.08571" units="cm"/>
      <inkml:brushProperty name="height" value="0.08571" units="cm"/>
    </inkml:brush>
  </inkml:definitions>
  <inkml:trace contextRef="#ctx0" brushRef="#br0">0 35 7976,'0'-10'-467,"0"1"228,0 3 335,0 4-50,0-6 123,0 8 1,6 8-101,0 4 0,1 3 152,-1 2 0,-4 1-153,4-1 1,-4 2 9,-2 4 1,5-4-46,1 4 0,0 2 37,-6-1 0,0-1-141,0-6 1,0 0 29,0 0-144,0 1 0,0-7 9,0 1-218,-8-8 197,6 3 1,-5-14 80,7-5 0,0-9-36,0-2 0,5-8 51,1 2 1,8-1 115,-3 1 0,3-2-76,-3 8 0,4 0 356,-3 6 1,3 1 118,3 5-62,-1 3 0,0 16-96,1 3 0,-3 5-12,-4 1 1,3 6-247,-8 0 0,5 6 83,-5-6 0,5 2-74,-5-2 0,2-8 46,-2 8 0,-4-13-839,3 7-2,-3-11-144,-2 9 932,0-13 0,8 6 0,2-8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7.257"/>
    </inkml:context>
    <inkml:brush xml:id="br0">
      <inkml:brushProperty name="width" value="0.08571" units="cm"/>
      <inkml:brushProperty name="height" value="0.08571" units="cm"/>
    </inkml:brush>
  </inkml:definitions>
  <inkml:trace contextRef="#ctx0" brushRef="#br0">173 640 6145,'0'10'-205,"0"-2"161,0-8 199,0 0-141,8 0 0,-6-2 10,4-4 1,-5 2-13,-1-7 1,0-1 212,0-5-161,0-1 0,-5 1-42,-1 0 0,-2 5 130,2 1 1,3 5-72,-9-6 92,1 9 0,-7-5-69,1 8 0,2 2 83,3 4 1,-3-3-120,3 9 0,-3 5-6,-2 6 0,7 0-25,4-5 1,4-1 1,2 0 0,0 1-79,0-1 146,0 0-250,8 0 0,2-1 4,7-5 1,0-3-122,0-8 1,1-2 100,-1-4 1,-2-3-97,-3-9 0,3-1 88,-3-4 0,1-2 45,-1-4 1,1-3 93,-7 3 0,6-4 29,-7-1 0,1-3 0,-6-3 0,0 1 0,0-7 0,0 6 0,0-6 0,0 7 0,0-1 0,0 0 0,0 5 0,0 4 186,0 14 0,-2 2 86,-4 3 207,4 4-282,-5 8 0,7 8 50,0 4 1,0 3-61,0 2 0,0 3-16,0 3 0,0-2 7,0 8 0,0-3-4,0 3 0,0 4-113,0-4 0,0 5 83,0 7 0,6-5-189,-1 5 0,7-3 109,-6 2 1,7-3-275,-1 3 0,-3-3-2,3-3 0,-1-1-19,7-4 0,-1-4-78,0-8 0,0-7-212,1-5 1,-1-5 520,0-5 0,1-5 0,-1-7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7.643"/>
    </inkml:context>
    <inkml:brush xml:id="br0">
      <inkml:brushProperty name="width" value="0.08571" units="cm"/>
      <inkml:brushProperty name="height" value="0.08571" units="cm"/>
    </inkml:brush>
  </inkml:definitions>
  <inkml:trace contextRef="#ctx0" brushRef="#br0">1 18 7942,'0'-10'1086,"0"3"-1033,0 7 1,0 2 303,0 3-423,0 5 1,2 7-89,3 1 1,-3-1-83,4 0 1,-2-1-13,2-5 0,-4 4-233,3-3 1,-1-2 97,2 1 0,-4-5 383,4 5 0,3-7 0,1 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8.013"/>
    </inkml:context>
    <inkml:brush xml:id="br0">
      <inkml:brushProperty name="width" value="0.08571" units="cm"/>
      <inkml:brushProperty name="height" value="0.08571" units="cm"/>
    </inkml:brush>
  </inkml:definitions>
  <inkml:trace contextRef="#ctx0" brushRef="#br0">0 52 7052,'10'0'-95,"-1"0"-205,-3 0 801,-4 8 1,8 1 99,-5 9-435,-3-1 0,6 0-47,-8 1 1,0-1-133,0 0 0,6 0-77,-1 1-88,1-1 1,-6 0-22,0 1-258,0-9-60,0-1 339,0-8 0,0-8 12,0-3 1,6-7 45,0-5 0,7-2 219,-1-4 0,-3-1-64,3 7 0,-6-2 167,5 2-128,1 3 1,5-3 193,0 12 1,-5 3 32,-1 8 1,-1 2-82,1 4 1,-1 3 0,-4 9 0,-4-1-81,4 0 0,1 6-138,-1 0 1,0 1 84,-6-7 1,6 6-145,-1 0 1,1 0-139,-6-6 0,2-5-262,4-1 0,-4 1 184,3 5 273,-3-7 0,6 5 0,2-5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8.499"/>
    </inkml:context>
    <inkml:brush xml:id="br0">
      <inkml:brushProperty name="width" value="0.08571" units="cm"/>
      <inkml:brushProperty name="height" value="0.08571" units="cm"/>
    </inkml:brush>
  </inkml:definitions>
  <inkml:trace contextRef="#ctx0" brushRef="#br0">260 260 7942,'0'-18'395,"0"7"-329,0-1 0,6 7-847,0-7 1,1 2 349,-1-1 1,-4-4 268,4 3 159,3-3 1,-7-3-6,4 1 0,-4 6 201,-2-1 0,0 0-106,0-5 1,0 6 6,0-1 0,0 6-91,0-5 131,-8 7 0,-1-4-56,-9 8 1,1 0 80,0 0 1,-6 8-9,0 3 0,0 7 104,5 5 0,1-2-145,0 8 0,5-6-23,1 6 1,7-8-15,-2 2 0,4-4 141,2-2-396,0 1 129,8-1 0,1-7-83,9-5 1,-1-3 0,0-2 0,1-2 88,-1-3 1,0 1 20,0-8 0,1 3-13,-1-3 1,0-1 58,1 7-1,-1-6-46,0 7 1,-5-7 268,-1 6-240,1 1 116,5 5 1,-2 1-31,-3 5 0,-4 4 16,-8 7 0,0 8-35,0 4 1,0 5-21,0 7 1,0-3 57,0 8 0,0-7-45,0 1 0,-2 2 156,-4-1 1,-2-3-81,-3-9 0,-5 2 115,5-8 0,1 0-256,-1-6 0,-1-1 0,-5-5 0,0-5 1,-1-4-1,1-2 0,0 0 0,-2 0 1,-3-2-1060,-1-4 1,-5-4 487,4-7 0,-6 0 574,1 0 0,-4-8 0,-1-2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9.114"/>
    </inkml:context>
    <inkml:brush xml:id="br0">
      <inkml:brushProperty name="width" value="0.08571" units="cm"/>
      <inkml:brushProperty name="height" value="0.08571" units="cm"/>
    </inkml:brush>
  </inkml:definitions>
  <inkml:trace contextRef="#ctx0" brushRef="#br0">35 52 7864,'0'-9'-164,"0"1"1,-1 2 55,-5 1 180,4-1 197,-6 6 379,8-8-183,0 6-514,0-6 153,0 8-805,0 0 934,0 8-118,0-6 36,0 6 0,-2-8 12,-3 0-82,3 0-57,-6 0-26,8 0 288,0 0 30,8 0-138,-6 0-63,5 0 34,-7 0-711,0 0 0,0 7 1,0 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06.148"/>
    </inkml:context>
    <inkml:brush xml:id="br0">
      <inkml:brushProperty name="width" value="0.08571" units="cm"/>
      <inkml:brushProperty name="height" value="0.08571" units="cm"/>
    </inkml:brush>
  </inkml:definitions>
  <inkml:trace contextRef="#ctx0" brushRef="#br0">36 173 7519,'-10'0'-1254,"2"0"1474,8-7 19,0 5 190,-7-6-132,5 8-77,-6 0-78,8 0-110,0 0-102,0-8 74,0 6 19,0-5-114,0 7 102,8-8 0,1 4 9,9-7-284,-9 7 126,6-12 1,-5 9-291,7-5 175,1-3 108,-1 5 1,0-1 46,1-1 98,-1 8 0,0-11 0,0 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06.689"/>
    </inkml:context>
    <inkml:brush xml:id="br0">
      <inkml:brushProperty name="width" value="0.08571" units="cm"/>
      <inkml:brushProperty name="height" value="0.08571" units="cm"/>
    </inkml:brush>
  </inkml:definitions>
  <inkml:trace contextRef="#ctx0" brushRef="#br0">103 416 7117,'-17'0'-552,"7"0"669,-5 0 21,13 0-31,-14 0 80,14 0 0,-7-2 17,3-4-218,4 4 97,-6-6 6,8 8-34,-7 0 1,5-2-5,-4-3 0,6 3-204,6-4 212,-4-4-35,5 8 0,1-13 9,4 3-213,-5 5 196,9-9 0,-7 7-117,9-8 123,-1-1-21,-8 1 243,7 0-232,-7-1 0,9-1 10,-1-4-58,0 12 51,1-13 0,-1 15-93,0-8 0,0-1 124,1 1-342,-1 7 0,0-3-12,1 7 1,-1-5-18,0 5 1,-5-2 324,-1 2 0,1-3 0,5-8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07.786"/>
    </inkml:context>
    <inkml:brush xml:id="br0">
      <inkml:brushProperty name="width" value="0.08571" units="cm"/>
      <inkml:brushProperty name="height" value="0.08571" units="cm"/>
    </inkml:brush>
  </inkml:definitions>
  <inkml:trace contextRef="#ctx0" brushRef="#br0">121 52 7871,'-7'-10'-417,"5"3"296,-14 7 0,13 0-386,-9 0 388,8 0 355,-3 0-124,-1 0-26,6 0 1,-8 0 83,5 0-142,3 0 47,-6 0-26,8 0-1,-8 0-157,6 0 69,-5 0 6,7 0 68,0 0 25,0-8 201,0 6-233,0-6 62,0 8 36,0 0 34,0-7 11,0 5-61,0-6 18,0 8 56,0 0-137,-8 0-11,6 0 59,-6 0 101,8 0 795,0 0-800,8 0-74,-6 0-263,6 0 240,-8 0-14,0 0-26,0 8-14,7-6 1,-5 7 49,4-3-4,-4-4-37,-2 13-14,0-13 1,2 8-146,4-4 61,-4-4 15,5 13 0,-7-11 66,0 7-216,0-7 189,0 4 1,2-6-22,4 4-18,-4-5 17,6 7-16,-8 0 62,7-6-51,-5 5 13,6 1 0,-6-6-48,3 4-12,-3-4 48,6 5 0,-6-5-40,4 4 26,-4-4 0,5 0 12,-7 4 0,2-4 76,4 3-74,-4-3 22,6-2-1,-8 0 1,2 6-53,3 0 29,-3 0 1,8-4 8,-4 3-14,-4-3 16,5 6 1,-5-6 12,4 4 1,-2-3-19,7 9 1,-5-6 110,6 5-105,-9-7 0,13 11 248,-14-5-233,13 7 1,-5 1 6,7-1 0,-2 0 6,-3 1 0,3-1-12,-3 0 1,3 2-2,3 4 0,-1-3-22,0 3 0,-5-4 29,-1-2 1,1 0-20,5 1 1,-6 5-3,1 0 1,-2 0-3,1-6 0,5 1 14,-5-1 0,3 6 0,-3 0 1,4 0 36,-3-6 1,-2 3 3,1 3 1,1-4-7,5 4 0,-6-4-24,1-2 1,-2 1 24,1-1 0,4 0-2,-3 1 1,-2-1 6,1 0 0,-5 2-30,5 4 0,-7-9-3,2 3 1,2-3 3,-3 3 1,7 0 4,-6 0 0,1-5 27,-1 0 1,-4-7-6,4 7 46,-4-8-64,6 11 5,-7-13-110,7 6-245,-8-8-34,0 0 9,8 0 0,-6-2-418,3-4 0,-3 2 5,-2-7 766,0 7 0,0-12 0,0 7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08.298"/>
    </inkml:context>
    <inkml:brush xml:id="br0">
      <inkml:brushProperty name="width" value="0.08571" units="cm"/>
      <inkml:brushProperty name="height" value="0.08571" units="cm"/>
    </inkml:brush>
  </inkml:definitions>
  <inkml:trace contextRef="#ctx0" brushRef="#br0">35 260 6669,'-10'0'392,"2"0"1,7 0 190,-5 0 30,4 0-129,-6 0-139,8 0-259,0 0-15,8 0 1,-4 0-9,7 0 0,1 0 65,5 0-44,0 7-48,1-5 1,-1 12 27,0-8 1,6 7-59,0-1 1,2-3-11,-2 3 0,-3-3-21,3 3 1,2 1 104,-2-7-77,0 7 0,-6-5 47,0 4-34,1-5 0,-7-7 76,1 0-36,-9-7 1,7-5-69,-4-11 1,-4 2-85,4-8 0,-5 0-110,-1-5 0,0-3-326,0-3 1,6-2 531,0-4 0,0-4 0,-6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49.804"/>
    </inkml:context>
    <inkml:brush xml:id="br0">
      <inkml:brushProperty name="width" value="0.08571" units="cm"/>
      <inkml:brushProperty name="height" value="0.08571" units="cm"/>
    </inkml:brush>
  </inkml:definitions>
  <inkml:trace contextRef="#ctx0" brushRef="#br0">174 465 7698,'-10'0'-134,"2"0"167,8 0-249,0 0 168,0-8 0,-2 5 145,-3-9-107,3 8 1,-14-9 214,5 7 1,1 0-22,-1 6 0,-1 2-17,-5 4 1,5 2-100,1 3 0,1 10 15,-1-3 0,-3 3-11,8-4 1,1 0 22,5 1 1,0-1-161,0 0 0,0 0 67,0 1 1,7-9-188,5-3 0,3-4-3,2-2 1,1 0-139,-1 0 0,0-8 122,1-3 0,-7-6-123,1-6 0,-1 1 19,7-6 1,-3-3 307,-4-10 0,-3 5 0,-8-4 0,6-5 0,0-1 0,-1-4 0,-5-2 0,-5 8 102,-1 4 0,-6 5 414,7 7-276,-9 3 0,10 15 86,-7 4 0,7 6-64,-2 6 1,4 11 64,2 12 0,0 4 11,0 1 1,0 1-75,0-1 0,6 3-247,0 3 1,5-5 104,-5-1 1,2 1 34,-2-6 0,-3 4-380,9 1 1,-6-7-501,5-4 0,-5 2-47,5-2 1,-7 0 368,2-6 0,2-5 401,-2 0 0,7-1 0,-3 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16.100"/>
    </inkml:context>
    <inkml:brush xml:id="br0">
      <inkml:brushProperty name="width" value="0.08571" units="cm"/>
      <inkml:brushProperty name="height" value="0.08571" units="cm"/>
    </inkml:brush>
  </inkml:definitions>
  <inkml:trace contextRef="#ctx0" brushRef="#br0">173 52 7408,'-9'0'118,"1"-8"157,8 6 198,0-5-73,-8 7-263,7 0-190,-7 0 246,8 0 355,0 0-500,-8 0 0,6-2-191,-3-4 67,3 4-2,-6-6 173,6 8-156,-6 0 99,8 0 20,-7 0-159,5-7 55,-6 5 1,6-6 100,-4 8-234,4 0 200,-5 0-6,-1 0 60,6 0-70,-13 8 0,13-4 46,-4 7-44,-4-7 1,9 11 1,-7-5-10,8 7 23,-8 1-9,6 7-198,-5-6 93,7 6 0,1-8 99,5 0-425,-4 8 241,14-5 0,-7 4 12,8-6-300,1-1 228,-1-7 1,6 3 43,0-7 0,0 0-30,-6-6-172,8 0 395,-5 0 0,10-8 0,-7-4 0,1-3 0,-7-2 0,0-6 0,0 0 0,1 0 0,-1 5 0,-5 1 0,-1 0 0,-7-1 0,2 1 0,-4 6 54,-2-1 1,0 6 269,0-5 102,0 7-188,0-4-18,-8 8 0,6 2 105,-4 4-72,-3 4-213,7 7 70,-6 0 0,8 6 135,0 0-283,0 0 35,0-5 0,0-1-89,0 0-59,0 0 198,0 1 0,2-1-125,4 0 1,-2 1 15,7-1 1,-5-7-37,5-5 0,-5 3-3,6-2 37,-1 0 1,5-8-27,-5-4 1,3-4-9,-9-7 0,7 0 69,-6-1 1,-1-5-23,-5 0 0,0-7 217,0 1 0,0 4-125,0 2 0,-2-2 229,-3 2 0,1 0-26,-8 5 1,3 7-59,-3-1 0,-3 8-94,3-1 1,-3 3-6,-2 2 0,5 5-721,1 1 323,-1 8 114,2-5-452,-5 9 1,13-1 29,-4 0 619,4-7 0,-5 5 0,-3-5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16.543"/>
    </inkml:context>
    <inkml:brush xml:id="br0">
      <inkml:brushProperty name="width" value="0.08571" units="cm"/>
      <inkml:brushProperty name="height" value="0.08571" units="cm"/>
    </inkml:brush>
  </inkml:definitions>
  <inkml:trace contextRef="#ctx0" brushRef="#br0">0 36 6382,'0'-10'904,"0"2"-530,0 8-169,0 0-85,0 8 0,0-4 3,0 7 1,6 1-84,0 5 1,0 0 21,-6 1 1,0-1-25,0 0 1,1 3-141,5 3 1,-4-4 34,4 4-349,-4-4 202,-2-2 0,2-5 33,3-1-130,-3-7 210,14-4 98,-14-9-60,13-9 0,-11-5 26,7 0 1,-7-6 88,2 6 1,2-5-154,-2 4 314,7-6-104,-3 11 0,1-1-43,1 9 0,-7 1 143,7-1 0,-6 3 15,5 8 1,-5 2-58,5 4 1,-7 9 111,2 8 0,-2 6-123,2-6 27,-4 8-91,5-12 1,-7 12-25,0-8 1,6 6-137,0-6 1,0 0-85,-6-6 0,0-6-300,0 1 1,0-6-826,0 5 1277,0-7 0,7 12 0,3-7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17.298"/>
    </inkml:context>
    <inkml:brush xml:id="br0">
      <inkml:brushProperty name="width" value="0.08571" units="cm"/>
      <inkml:brushProperty name="height" value="0.08571" units="cm"/>
    </inkml:brush>
  </inkml:definitions>
  <inkml:trace contextRef="#ctx0" brushRef="#br0">156 0 7413,'-10'0'-66,"3"0"1,5 0 184,-4 0-62,4 0 1,-7 0 25,3 0 1,2 2-31,-8 4 1,7-4 19,-7 3 0,6 3-11,-5-2 1,5 2-89,-5-3 0,5-1 31,-6 8 0,6-8-17,-5 1-25,7 5 1,-4-6-283,8 7 0,0-7 241,0 12 1,6-13-112,0 9 71,7-8 163,-3 11 0,7-7-37,1 3 0,-7-1 14,1-4 0,-7-2 56,7 7 0,-8-5-87,2 5 0,-3-7 382,3 2-282,-4 4 0,6-7 190,-8 9-83,0-8-177,-8 11 0,0-11-50,-3 8 1,-5-9-170,5 3 0,1 2-818,-1-2 479,7-1 537,-11-5 0,5 0 0,-7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17.715"/>
    </inkml:context>
    <inkml:brush xml:id="br0">
      <inkml:brushProperty name="width" value="0.08571" units="cm"/>
      <inkml:brushProperty name="height" value="0.08571" units="cm"/>
    </inkml:brush>
  </inkml:definitions>
  <inkml:trace contextRef="#ctx0" brushRef="#br0">1 1 8292,'0'17'69,"0"1"0,0-1 92,0 0 1,0 0-160,0 1 0,2-1 81,4 0 1,-4 1-92,3-1 0,-1 0 89,2 0 1,-2 1-210,7-1 0,-5-7-33,6-5 0,-7-3-263,7-2 292,-1 0 0,7-2-113,-1-3 1,-5-5 5,-1-7 1,1-6 147,5 0 0,-6-6 96,1 6 1,-8-6-116,2 6 200,3 0-154,-7 6 337,6-1 1,-8 11 666,0 7-666,0 15 0,0 4-113,0 4 1,0 2 9,0-2 1,6 2-446,-1-2 1,3-3 40,-2 3 1,-2-4-43,7-2 1,1-2 274,5-3 0,0 11 0,1-4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18.607"/>
    </inkml:context>
    <inkml:brush xml:id="br0">
      <inkml:brushProperty name="width" value="0.08571" units="cm"/>
      <inkml:brushProperty name="height" value="0.08571" units="cm"/>
    </inkml:brush>
  </inkml:definitions>
  <inkml:trace contextRef="#ctx0" brushRef="#br0">0 18 8597,'10'8'111,"3"1"-82,-7 9 1,6-1-98,-7 0 1,3-3 28,-2 3 1,-2-4 71,7 10 0,-7-3-26,2-3 1,-2 0-80,1 0-16,-3 1 14,6-1-201,-8 0 64,0-7 95,8-2-14,-6-16 1,7-7 70,-3-8 1,-2-6 8,7 6 0,-5-6-17,6 6 1,-8-2 137,1 2 1,3 4-79,-2-5 1,5 11 90,-5 1 0,6 7-64,-7-7 0,9 8 115,-3-1 1,-1 3-11,1 2 0,-5 2-57,6 3 1,-6 5 116,5 7 0,-7 1-133,2-1 1,1 0 43,-1 0 0,0 1-54,-6-1 0,2 0 2,4 1 0,-5-1-119,5 0 111,-4 0-273,-2 1 169,0-9-329,0-1 216,0-8 0,2-8-27,4-3 0,2-5 74,3-1 0,4-6-86,-3 0 1,3-6 122,3 6 0,-3-6 163,-3 6 1,3 6 118,-4 5 0,3 7 15,-3-7 96,5 8 1,-9-1-59,5 10 1,-2 5 33,-5 7 1,-3 2-127,4 5 0,-4-5-37,-2 4 0,2 2-24,4-2 1,-4 0-193,3-6 1,-3 0-236,-2 1 1,2-3-17,4-3-253,-4 3 1,7-13-152,-3 4 762,-4-4 0,14-10 0,-7-2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19.254"/>
    </inkml:context>
    <inkml:brush xml:id="br0">
      <inkml:brushProperty name="width" value="0.08571" units="cm"/>
      <inkml:brushProperty name="height" value="0.08571" units="cm"/>
    </inkml:brush>
  </inkml:definitions>
  <inkml:trace contextRef="#ctx0" brushRef="#br0">0 260 7948,'10'0'-959,"-2"0"1,-6 0 958,3 0 0,-1 0 0,8 0 0,-1 0 0,7 0 0,-1 0 0,0 0 29,0 0 0,1 0 107,-1 0 0,-6-2-56,1-4 0,-6 2 101,5-7 0,-7 5-28,2-5 1,2 5-115,-3-6 1,1 7-123,-6-7 1,0 1 95,0-7 15,-8 1 0,-1 2 25,-8 3 1,5 4 338,0 8-99,-7 0 45,-8 0 0,0 6-88,4 0 1,10 7-114,1-1 0,9 5-94,-3 6 0,4-4 118,2 5 1,0-5-215,0-2 1,6 6-90,-1 0 1,9 0-103,-3-6 1,5-1 13,1-5 0,0 3-123,1-8 0,1 5 51,4-5 0,-4 0-48,4-6 1,-4-2 143,-1-4 0,-1-4 206,0-7 0,1 0 0,-1-1 0,-2-5 0,-3 0 0,1-5 0,-7 4 0,6-4 0,-7 5 0,1-2 0,-6 2 0,2 3 31,4-3 1,-4 4 139,3 2 1,-3 5 506,-2 1-420,0 7 1,2-4-77,4 8 0,-4 2-20,4 4 0,-2 4-133,1 7 0,-1 0 46,8 0 0,-7 8-140,7 4 1,-6-2 106,5 2 1,-7-8-155,2 2 1,2 2 15,-3-2 1,3 0 70,-2-6 1,-4 1-213,3-1 99,-3-7 51,-2 5 15,0-13 0,0-2-19,0-12 0,-2-9 191,-3-2 1,3-7-136,-4 1 0,4-4 258,2-2 1,0 1-77,0-1 0,0 6 38,0 1 0,2 6-56,4-1 1,-2 6-89,7 6 0,-5-3-14,5 8 1,-5 1-169,6 5 1,-6 0-46,5 0 1,1 2-266,5 3 1,-6 5-477,1 7 927,-1 1 0,7-1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19.654"/>
    </inkml:context>
    <inkml:brush xml:id="br0">
      <inkml:brushProperty name="width" value="0.08571" units="cm"/>
      <inkml:brushProperty name="height" value="0.08571" units="cm"/>
    </inkml:brush>
  </inkml:definitions>
  <inkml:trace contextRef="#ctx0" brushRef="#br0">191 1 6913,'0'10'-1024,"0"-3"1350,0-7 386,0 0-276,-8 0-272,-1 8 0,-9-4-89,1 7 0,2-5 46,3 6 0,-3-7-213,3 7 128,-3-8 0,3 9-145,1-7 0,7 2 50,-2-3-27,4-3 1,4 8 61,4-4 0,4-4 7,7 3 1,-6-1 18,1 2 1,-1-2-10,7 7 0,-1-5 121,0 6 1,-5-7-110,-1 7 1,-5-2 259,6 1-36,-9 4 137,5-5-145,-8 7-95,0 1 1,-8-9-57,-3-3 1,1 2 10,-1-3 1,-3 1-453,-9-6 262,4 0 0,-6 0-460,8 0 0,1-2 48,5-3 521,-4 3 0,5-14 0,-7 7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19.978"/>
    </inkml:context>
    <inkml:brush xml:id="br0">
      <inkml:brushProperty name="width" value="0.08571" units="cm"/>
      <inkml:brushProperty name="height" value="0.08571" units="cm"/>
    </inkml:brush>
  </inkml:definitions>
  <inkml:trace contextRef="#ctx0" brushRef="#br0">0 1 7815,'10'0'104,"-3"0"-358,-7 0 99,0 0 0,2 6-806,4-1 961,-4 9 0,6 3 0,-8 10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0.803"/>
    </inkml:context>
    <inkml:brush xml:id="br0">
      <inkml:brushProperty name="width" value="0.08571" units="cm"/>
      <inkml:brushProperty name="height" value="0.08571" units="cm"/>
    </inkml:brush>
  </inkml:definitions>
  <inkml:trace contextRef="#ctx0" brushRef="#br0">0 69 7987,'0'-9'-1123,"0"-7"1223,0 15 107,0-7-154,0 0 305,0 6-16,8-13-214,-6 13 30,6-6 0,-6 8-13,3 0-68,-3 0 1,6 2 73,-8 4-336,0-4 43,0 13-6,0-5 0,2 7 39,4 0 0,-4-5-855,3-1 964,-3 1 0,-2 5 0,0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5.580"/>
    </inkml:context>
    <inkml:brush xml:id="br0">
      <inkml:brushProperty name="width" value="0.08571" units="cm"/>
      <inkml:brushProperty name="height" value="0.08571" units="cm"/>
    </inkml:brush>
  </inkml:definitions>
  <inkml:trace contextRef="#ctx0" brushRef="#br0">0 52 6019,'0'-9'766,"0"-1"-430,0 4-140,0 4 99,0-5-148,0 7 1,0-2 137,0-4-46,0 4 2,0-6-51,0 8-369,0 0 147,0 8 0,0-4 23,0 7 1,0 1 45,0 5 0,2 0-179,4 1 137,-4 7 35,5-6-168,-7 14 148,0-14 1,6 13-59,0-3 0,0-2-7,-6 2 1,2-2 57,3 2-257,-3 3 240,6-12 0,-8 5-18,0-8 1,0 0-56,0 0-292,0-7 147,0 5 26,0-13 194,0 6 1,0-10-1,0-4 1,0-3-12,0-9 0,0 1 83,0 0 1,0 0-47,0-1 0,-2 1 132,-4 0 1,4-1-17,-3 1 1,3 6-47,2-1-2,0 1-30,0-7-53,0 9 1,2-5 16,3 8 1,-1-5-19,8 5 1,-6-2-10,5 3 1,-5 3-69,5-4 87,1 4-3,5 2 0,0 0-30,1 0 0,-7 2 24,1 4 1,-1 3 17,7 9 1,-7-1-15,1 0 156,-8 1-152,11-1 0,-13 6 68,4 0 1,-5 0 11,-1-6 1,0 1 89,0-1 1,-1 6-83,-5 0 1,2-6 113,-8-5 0,1-3-53,-6 3 1,-1 1-49,1-7 0,0 2-82,-1-2 0,1-4 20,0 3 1,5-5-113,1-5 1,5 1-243,-5-8 0,7 1-363,-2-7 1,4-5 310,2 0 1,6 0 359,0 6 0,7-8 0,-3-2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0.104"/>
    </inkml:context>
    <inkml:brush xml:id="br0">
      <inkml:brushProperty name="width" value="0.08571" units="cm"/>
      <inkml:brushProperty name="height" value="0.08571" units="cm"/>
    </inkml:brush>
  </inkml:definitions>
  <inkml:trace contextRef="#ctx0" brushRef="#br0">0 105 8014,'0'-12'0,"0"1"0,0 5-503,0-6-697,0 8 1674,0-3-257,0 7 0,6 7 97,0 5 1,2 9-71,-3 2 0,-1 6-21,8-6 0,-8 6-120,1-6 0,3 8 6,-2-2 0,5-4-5,-5-2 0,6-4-188,-7-2 1,7 0 18,-6 1 1,7-9-199,-1-3 1,-3-6-72,3-6 1,-1-5 147,7-12 1,-7-4-24,1-8 0,-3 1 102,3-1 1,-2-5 38,-5-1 0,-3 3 19,4 9 1,-4 4 146,-2 8 0,0 0-332,0-1 153,0 9 81,0 1 0,-8 16 0,-1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5.993"/>
    </inkml:context>
    <inkml:brush xml:id="br0">
      <inkml:brushProperty name="width" value="0.08571" units="cm"/>
      <inkml:brushProperty name="height" value="0.08571" units="cm"/>
    </inkml:brush>
  </inkml:definitions>
  <inkml:trace contextRef="#ctx0" brushRef="#br0">1 156 7984,'10'8'230,"-1"-6"-159,-3 4 1,-2-4-166,7-2 58,-7 0 42,12 0 1,-7 0-110,8 0 0,1 0 56,-1 0 1,0-6-163,1 0 172,-1-7 1,0 3-95,0-7 1,-1 5 88,-5 1 0,-1-1-10,-4-5 1,-4 5 1,3 1-24,-3-1 138,-2-5 0,-7 7-19,-5 5 0,-3 3 125,-3 2 1,1 2-14,0 3 0,0 5 165,-1 7 0,1 6-193,0 0 0,1 2-23,5-1 0,3-5-89,8 4 1,0-2 102,0 2 1,0-4-322,0 4 113,8-4-19,1-1-396,9-9 265,-1 7 80,8-14-128,-6 5 1,12-7-566,-8 0 851,8 0 0,-12-7 0,6-3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6.426"/>
    </inkml:context>
    <inkml:brush xml:id="br0">
      <inkml:brushProperty name="width" value="0.08571" units="cm"/>
      <inkml:brushProperty name="height" value="0.08571" units="cm"/>
    </inkml:brush>
  </inkml:definitions>
  <inkml:trace contextRef="#ctx0" brushRef="#br0">0 87 7886,'0'-11'-64,"0"-1"65,0 1 65,0-6-463,0-1 492,0 9 242,0 1 7,0 8-99,0 0 0,2 8-64,4 3 1,-4 6-91,4 7 0,1-3-16,-1 8 0,2-1 270,-2 7-553,-4 0 172,5-1 0,-5 1-86,4-1 0,-4 1 85,4-1 0,-4-5-116,-2 0 1,0-2 8,0 2-67,0-4-37,0-16 90,0 7-12,0-14 56,0 5 0,0-16-106,0-9 1,0-1 121,0-10 1,5 6-10,1-5 0,6-1 131,-7-6 0,7 8-71,-6 4 0,5 4 220,-5 2-88,7 7 9,-11-5 1,8 13 33,-4-4 1,-2 6-37,7 6 0,-5-2 114,5 7 0,-7 1 8,2 5-226,4 8 83,-8-6 1,11 6-299,-7-8 0,1 1 100,-1-1 0,-2-5-706,8-1 416,-9 1-22,13 5 439,-14-7 0,13-3 0,-5 1 0,7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6.818"/>
    </inkml:context>
    <inkml:brush xml:id="br0">
      <inkml:brushProperty name="width" value="0.08571" units="cm"/>
      <inkml:brushProperty name="height" value="0.08571" units="cm"/>
    </inkml:brush>
  </inkml:definitions>
  <inkml:trace contextRef="#ctx0" brushRef="#br0">105 190 7886,'9'-7'-28,"1"5"80,-4-4 27,-4 4 191,5-6-553,-7 6 181,0-5 131,8-1 0,-6 4-109,4-7-246,3 7 160,-7-12 98,6 15 1,-8-15-25,0 5 1,0 1 28,0-2 0,0 7 7,0-7 0,0 6 16,0-5 231,0 7-96,0-11 1,-8 13 31,-3-4 0,1 4-55,-1 2 0,-1 2 141,-5 4 0,-1 3 82,1 9-132,8-1-96,-7 8 0,8-6-14,-3 4 1,-2 2 2,7-2 0,0 0 98,6-5-298,0-1 82,0 0 1,0-5-246,0-1 150,0-7-22,0 4-7,8-8 0,1-2 8,9-4 1,-1-5-110,0-12 0,0 1 64,1-6 180,-1 6-52,0-10 1,-1 13 66,-5-5 1,5 5 175,-5 2 0,-3 5-187,-2 1 668,3 7-428,-7-4 0,6 10 23,-8 4 0,0 9-13,0 8 1,6 2-159,-1-1 0,1-5-102,-6 4 1,2-4-227,4-2 0,-4 1-244,3-1-253,5 0 772,-8-7 0,13 5 0,-5-5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7.104"/>
    </inkml:context>
    <inkml:brush xml:id="br0">
      <inkml:brushProperty name="width" value="0.08571" units="cm"/>
      <inkml:brushProperty name="height" value="0.08571" units="cm"/>
    </inkml:brush>
  </inkml:definitions>
  <inkml:trace contextRef="#ctx0" brushRef="#br0">0 1 8650,'0'17'-360,"0"0"1,0 1 296,0-1 0,2 0 207,4 0 0,-2 6-9,7 0 1,-7 1-100,2-7 0,2 2 125,-2 4-229,7-4-25,-11-1 265,13-3-41,-5-5-116,7-1 0,-1-3-17,-5-12 1,4-3-81,-3-9 0,1-5 103,-1 0 0,3-8-16,-3 3 0,1-3 16,-1 2 1,1-2-276,-7 8 125,8 0-206,-13 6-85,7 7 420,0 3 0,-6 7 0,5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7.382"/>
    </inkml:context>
    <inkml:brush xml:id="br0">
      <inkml:brushProperty name="width" value="0.08571" units="cm"/>
      <inkml:brushProperty name="height" value="0.08571" units="cm"/>
    </inkml:brush>
  </inkml:definitions>
  <inkml:trace contextRef="#ctx0" brushRef="#br0">18 18 7896,'-10'0'-912,"2"0"1,8-2 876,0-3 36,0 3-199,0-6 746,0 8 377,0 0 0,2 6-795,4-1-243,-4 9 231,6-4-383,-8 7 75,0-8-78,0 7 16,0-7 207,0 1-606,0 5 49,0-13 602,0 6 0,-8-8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7.510"/>
    </inkml:context>
    <inkml:brush xml:id="br0">
      <inkml:brushProperty name="width" value="0.08571" units="cm"/>
      <inkml:brushProperty name="height" value="0.08571" units="cm"/>
    </inkml:brush>
  </inkml:definitions>
  <inkml:trace contextRef="#ctx0" brushRef="#br0">0 1 7536,'0'11'-710,"0"1"0,0-6 710,0 5 0,0 1 0,0-3 0,8 7 0,-6-7 0,5 8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8.135"/>
    </inkml:context>
    <inkml:brush xml:id="br0">
      <inkml:brushProperty name="width" value="0.08571" units="cm"/>
      <inkml:brushProperty name="height" value="0.08571" units="cm"/>
    </inkml:brush>
  </inkml:definitions>
  <inkml:trace contextRef="#ctx0" brushRef="#br0">17 104 7363,'0'10'525,"0"5"-459,0-3 0,0-3 20,0 3 0,-1 1-44,-5 10 0,4-3-19,-4 3 0,4-2 14,2 2 0,0-4-118,0 4 0,6-9-12,0-3 1,7-7 69,-1 2 1,3-4-140,2-2 1,1 0 44,-1 0 0,0-8-1,0-4 1,-1-5 71,-5-6 0,3 2 9,-8-8-8,7 0 1,-11 2 332,6-5-154,-8 5 1,0-8 278,-8 8-255,6 2 1,-13 8 28,3 0 194,-3 7-190,-3 2 1,1 8 53,0 0-318,0 0 86,-1 8 1,1 2-181,0 7 114,7 0 1,2 1-167,8-1 0,0 0-331,0 1 0,0-1-97,0 0 1,2-5 646,4-1 0,4-7 0,7 4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8.468"/>
    </inkml:context>
    <inkml:brush xml:id="br0">
      <inkml:brushProperty name="width" value="0.08571" units="cm"/>
      <inkml:brushProperty name="height" value="0.08571" units="cm"/>
    </inkml:brush>
  </inkml:definitions>
  <inkml:trace contextRef="#ctx0" brushRef="#br0">0 87 7512,'0'-9'-764,"0"1"646,0 8 313,8 0 0,-6 0-235,6 8 338,-8 1-142,7 9 3,-5-1-146,6 8 154,-8-6-137,8 14 0,-6-14 0,5 14-63,-7-6 63,0 7 1,0-7-136,0-2 156,0 0-16,0-6 2,0-1-93,0-3 72,0-13-63,0 5 1,-2-7 40,-3 0 13,3-7 126,-6-10-128,8-3 0,0-12 5,0 3 244,0-4-235,0-9 0,2 5 31,4-3 286,-4 11-147,13-3 50,-13 5-351,13 0 166,-5 2 0,1 9-32,1 5 0,-6-3-94,5 9 0,-5-1-411,6 6 1,-7 0 227,7 0 0,-6 0-706,5 0 961,-7 0 0,11 8 0,-5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28.795"/>
    </inkml:context>
    <inkml:brush xml:id="br0">
      <inkml:brushProperty name="width" value="0.08571" units="cm"/>
      <inkml:brushProperty name="height" value="0.08571" units="cm"/>
    </inkml:brush>
  </inkml:definitions>
  <inkml:trace contextRef="#ctx0" brushRef="#br0">190 52 7733,'0'-9'0,"8"1"-628,-6 8 235,6-8-1,-8 6 811,0-5-229,0 7-52,0 0-9,0-8-1,0 6-141,0-6 0,0 8 322,0 0-144,-8 0-1,6 8-112,-6-6-22,1 13 0,3-7-51,-8 3 0,9 5-279,-3-5 335,4-3-244,2 7-18,0-13 234,0 14-47,0-7 36,0 1-38,0 5 20,0-5-70,8 0 173,1 5-148,1-5 29,5 7 261,-5 0 0,-1-7-224,7 5 84,-7-5 0,3 7 289,-1 0-112,-7 1 209,4-1-154,-8-8-20,0 7-146,0-7 130,0 9 40,0-9-191,-8 7-23,-1-7 1,-9 3-5,1-1 0,-2-7-621,-4 2 390,4-4 0,-8-2-320,4 0 0,-2 0 452,-4 0 0,-4-8 0,6-1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0.458"/>
    </inkml:context>
    <inkml:brush xml:id="br0">
      <inkml:brushProperty name="width" value="0.08571" units="cm"/>
      <inkml:brushProperty name="height" value="0.08571" units="cm"/>
    </inkml:brush>
  </inkml:definitions>
  <inkml:trace contextRef="#ctx0" brushRef="#br0">156 70 8250,'7'-10'122,"-5"2"0,6 6-33,-8-3-198,0 3-25,0-6 201,0 0-190,0 6 149,-8-13-84,-1 13 63,-8-6-5,-1 8-4,1 0 1,0 6-5,-1 0-6,9 7 12,-7-3 0,13 5 15,-9-3 1,8 3-14,-2-3 1,4-1 94,2 7 0,0-5-68,0 10 0,0-2 7,0 2 0,0-1-9,0 6 1,0 1-1,0 6 0,2-1-71,4 1 0,-2 0 70,8-1 1,-9 1-115,3-1 1,2-5 94,-2 0 1,-1-2-91,-5 2 0,6-4 67,0-8 1,0 0-131,-6 1 0,0-7 52,0 1 0,-2-9-113,-4 3-157,4-4 1,-11-4 83,7-4 1,-6 3-69,7-9 350,-9-7 0,4 0 0,-7-6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0.463"/>
    </inkml:context>
    <inkml:brush xml:id="br0">
      <inkml:brushProperty name="width" value="0.08571" units="cm"/>
      <inkml:brushProperty name="height" value="0.08571" units="cm"/>
    </inkml:brush>
  </inkml:definitions>
  <inkml:trace contextRef="#ctx0" brushRef="#br0">1 174 7974,'0'9'-160,"0"7"-383,0-14 472,7 5 1,3-7 4,7 0 1,1 0 348,-1 0 1,0 0-79,1 0 0,-7-5 33,1-1 1,-1 0-167,6 6 1,1-6-134,-1 0 0,-5-1 38,-1 1 1,-5 2-127,5-7 1,-7 5-131,2-6 243,-4 1 1,-2-6-179,0-1 1,0 1-5,0 0 1,-2 5 196,-4 1 0,-3 7 2,-9-2 0,1-2 146,0 3 1,-1-1-29,1 6 1,0 7 161,0 5 0,5 3-46,0 3 0,7-1-94,-7 0 0,8 2 141,-1 5 1,3-5-84,2 4 0,0-4-22,0-2 0,7 1-154,5-1 1,3 0-257,3 0 1,-7-7-437,1-4 1,-1-4 357,6-2 1,1 0 330,-1 0 0,0-8 0,1-2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0.708"/>
    </inkml:context>
    <inkml:brush xml:id="br0">
      <inkml:brushProperty name="width" value="0.08571" units="cm"/>
      <inkml:brushProperty name="height" value="0.08571" units="cm"/>
    </inkml:brush>
  </inkml:definitions>
  <inkml:trace contextRef="#ctx0" brushRef="#br0">51 35 7945,'-12'-2'0,"1"-4"-77,7 4 410,-12-13-502,14 13 0,-3-6 56,10 8 0,-1 0 185,8 0 1,-1 0-10,7 0 0,-7 0-11,1 0 1,-1 6-177,7 0 0,1 0 73,4-6 0,-4 0-116,4 0 0,-4 5 76,-1 1 1,-1 0-260,0-6 0,0 0 2,1 0 348,-1 0 0,0 0 0,1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1.091"/>
    </inkml:context>
    <inkml:brush xml:id="br0">
      <inkml:brushProperty name="width" value="0.08571" units="cm"/>
      <inkml:brushProperty name="height" value="0.08571" units="cm"/>
    </inkml:brush>
  </inkml:definitions>
  <inkml:trace contextRef="#ctx0" brushRef="#br0">0 173 7604,'0'-17'-264,"0"5"247,0 1 1,0 5-299,0-6 143,0 9 545,0-5-163,0 0-10,0 6 0,2-5-103,4 7 1,-2 2-21,7 3 1,-5-1-133,6 8 0,-6-1 163,5 6 0,-5 1-117,5-1 1,-1 6 35,2 0 1,-3 0-120,-3-5 0,-4-1 65,4 0 0,1-5-20,-1-1 1,0-5 8,-6 5 1,2-7 36,3 2-350,-3-4 277,6-10 0,-8-7 40,0-8 1,0-2-1,0 2 0,0-2 22,0-4 1,0-4 28,0 5 1,0 3 118,0 2 1,8 3-98,3 3 1,-1 2 78,1 3-238,1-3 155,5 13 0,1-6-312,-1 8 1,-6 2 91,1 4 1,-2-2-220,1 7 404,4-7 0,-5 19 0,7-4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1.552"/>
    </inkml:context>
    <inkml:brush xml:id="br0">
      <inkml:brushProperty name="width" value="0.08571" units="cm"/>
      <inkml:brushProperty name="height" value="0.08571" units="cm"/>
    </inkml:brush>
  </inkml:definitions>
  <inkml:trace contextRef="#ctx0" brushRef="#br0">122 156 7945,'9'0'-72,"1"0"-336,-4 0 1,-3 0 69,9 0 206,-8 0 1,5 0 103,-3 0 159,-4 0 1,8-6-50,-4 1-36,-5-9 0,7 5-30,-8-9 0,0 7-31,0-1 1,0 1 91,0-7 0,-6 7-36,1-1 1,-7 7 113,6-7 0,-7 8-66,1-1 0,-3 3-45,-2 2 1,-1 2 37,1 3 1,6 5 18,-1 7 0,0 0-46,-5 1 1,6-1 20,-1 0 0,8 3-128,-1 3 1,3-4 63,2 4 0,0-10-87,0-1 0,2-3-73,3 3 5,5-4 0,7-8 69,0 0 0,1 0-136,-1 0 0,0-8 81,1-4 1,-1-3 60,0-2 1,-1 0 42,-5-1 1,5 7-63,-5-1 1,-1 1 344,1-7-41,-7 9 214,11-7-327,-13 14 1,6-3 114,-8 10 1,0-1-166,0 8 0,2-1 23,4 7 0,-4-1-59,3 0 1,-3 1 65,-2-1 0,2-6-255,4 1 1,-4-6-114,4 5 1,-3-5-137,3 5 0,-2-7 54,8 2 366,-9-4 0,13 6 0,-7 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1.928"/>
    </inkml:context>
    <inkml:brush xml:id="br0">
      <inkml:brushProperty name="width" value="0.08571" units="cm"/>
      <inkml:brushProperty name="height" value="0.08571" units="cm"/>
    </inkml:brush>
  </inkml:definitions>
  <inkml:trace contextRef="#ctx0" brushRef="#br0">18 35 7127,'-10'0'-995,"3"0"1184,7 0 545,0 0-529,0 8 1,0-4-102,0 7 1,0-5-43,0 6-16,0-1 1,0 1-54,0-1 1,0-5 36,0 5-42,0-7-27,0 4-192,0-8 109,0 0-40,0-8 0,5-1 94,1-9 0,6 1 21,-7 0 1,7 5 390,-6 1-252,7-1 0,-5 1 229,3-1-110,5 8 48,-7-3 0,3 7 133,-1 0-274,-7 7 1,10 3-156,-9 7 0,1-5 144,-6-1-348,8 1 1,-6 5-352,4 0-384,-5 1 415,-1-1 561,0 0 0,8 1 0,2-1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2.195"/>
    </inkml:context>
    <inkml:brush xml:id="br0">
      <inkml:brushProperty name="width" value="0.08571" units="cm"/>
      <inkml:brushProperty name="height" value="0.08571" units="cm"/>
    </inkml:brush>
  </inkml:definitions>
  <inkml:trace contextRef="#ctx0" brushRef="#br0">121 104 7945,'0'-11'-282,"0"-1"60,0 9-190,0-13 570,0 7-23,0-9 0,0 7 82,0-1 184,0 8-92,-8-3-214,-1 7 1,-8 2-36,-1 3 0,7 5 46,-1 7 1,3 3-147,-3 3 0,2-4 29,5 4 0,3 2-189,-4-2 1,4 0 89,2-6 1,8 1-108,3-1 1,5-2-253,1-3 0,0 1 199,1-7 1,1 0 269,4-6 0,-4-8 0,6-2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2.762"/>
    </inkml:context>
    <inkml:brush xml:id="br0">
      <inkml:brushProperty name="width" value="0.08571" units="cm"/>
      <inkml:brushProperty name="height" value="0.08571" units="cm"/>
    </inkml:brush>
  </inkml:definitions>
  <inkml:trace contextRef="#ctx0" brushRef="#br0">52 0 8054,'-10'0'-318,"1"0"-860,3 0 1221,4 0-30,-6 8 0,8 1 282,0 9 0,0-1-109,0 0 0,0 6-205,0 0 0,0 6 237,0-6 1,0 8 13,0-2 0,0 3-282,0 3 1,0-6 78,0 0 0,0-6-179,0 6 1,0-14-63,0 2-52,-7-3 102,5 3-251,-6-7 303,8-10 1,2-16 1,4-7 1,-2 0 102,7 6 0,-5-6-81,5 0 0,-1-6 230,2 6-262,3 0 202,-5 5-5,7 1 103,-8 8 1,5 3-44,-8 12 84,-1-5 0,-3 21 126,4-5-134,-4 4-53,6 4 1,-8-4-113,0 8 0,5-8-8,1 2 0,2-4 133,-2-1-680,-4-1 363,13-7 1,-11 3-327,7-7 294,1 0 0,5-6-333,0 0 190,1 0 95,-9-8 0,7-2 148,-5-7 0,-1 0 74,1-1 0,1-1 0,5-4 0,-5 2 0,-1-8 21,1 8-70,-3-4 1,5 8 394,-8-1-239,-1 9 1,-3 1 498,4 8-250,-4 0-157,6 8 303,-8 1-280,0 16 0,0-3-35,0 6 0,0-5-82,0 6 1,5-6-37,1 6 1,0-8-189,-6 2 1,0-3-256,0-3 0,0 0 26,0 0-63,0-7 186,0-2-1,0-8 226,0 0 0,0-8 0,0-2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2.879"/>
    </inkml:context>
    <inkml:brush xml:id="br0">
      <inkml:brushProperty name="width" value="0.08571" units="cm"/>
      <inkml:brushProperty name="height" value="0.08571" units="cm"/>
    </inkml:brush>
  </inkml:definitions>
  <inkml:trace contextRef="#ctx0" brushRef="#br0">18 0 7945,'-9'0'-1327,"1"0"1021,8 0 1,0 2 305,0 4 0,0-4 0,8 13 0,1-5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3.598"/>
    </inkml:context>
    <inkml:brush xml:id="br0">
      <inkml:brushProperty name="width" value="0.08571" units="cm"/>
      <inkml:brushProperty name="height" value="0.08571" units="cm"/>
    </inkml:brush>
  </inkml:definitions>
  <inkml:trace contextRef="#ctx0" brushRef="#br0">156 53 7898,'9'-8'-234,"-1"6"0,-8-7 190,0 3-157,8 4 312,-6-6-69,5 1 132,-7 5 17,0-6-8,0 8-112,0 0-8,-7 0-6,5 0 0,-14 2 48,5 4-105,-5-4 60,-1 13 0,0-11 57,0 7-219,-1 1 63,1-3 0,5 1 97,1-4 1,5 2 32,-5 3-233,7-3-383,-4-1 235,8-5 143,0 14-122,0-14-47,0 13 206,0-5 207,8 7-159,1 0 1,7-5 25,-5-1 0,5 1 112,-5 5 1,3-5 123,-3-1-93,5 1 5,-15 5 144,7-7-244,0 5 0,-6-11 26,3 7 0,-3-5 17,-2 6 1,0-7 84,0 7-48,0-8 0,-7 9 30,-5-7 1,3 2 26,-3-3 0,1-3 168,-7 4-203,1-4-463,0-2 0,5 0-423,1 0-329,7-8 1101,-4-1 0,16-16 0,1-2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3.974"/>
    </inkml:context>
    <inkml:brush xml:id="br0">
      <inkml:brushProperty name="width" value="0.08571" units="cm"/>
      <inkml:brushProperty name="height" value="0.08571" units="cm"/>
    </inkml:brush>
  </inkml:definitions>
  <inkml:trace contextRef="#ctx0" brushRef="#br0">1 206 6121,'10'0'1143,"5"0"-866,-5 0 13,-1 0-53,7 0-98,-7 0 0,8 2-103,1 3 0,-1-3 69,0 4 29,1-4-489,7-2 276,-14 0 1,12-6-177,-11 1 1,3-7 91,2 6 0,-1-7-47,-5 1-8,5-3 72,-14-2 218,5-1-133,1 1 0,-6 0 20,4-1 0,-6 3 9,-6 4 0,2-3-31,-7 8 229,-1-7-72,-5 11 1,-1-4-93,1 12 427,-8-4-239,6 13 0,-6-3 215,8 11 1,5-2-5,1 8-219,-1-8-84,2 12 0,3-12-10,7 8 1,0-8 16,0 2 0,0 2-46,0-2 0,7 0-203,5-6 1,-2-5-680,1-1 448,1-7 127,5 4-533,0-8 169,1 0 325,-1 0 0,0-8 287,0-4 0,1-3 0,-1-2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4.282"/>
    </inkml:context>
    <inkml:brush xml:id="br0">
      <inkml:brushProperty name="width" value="0.08571" units="cm"/>
      <inkml:brushProperty name="height" value="0.08571" units="cm"/>
    </inkml:brush>
  </inkml:definitions>
  <inkml:trace contextRef="#ctx0" brushRef="#br0">0 208 7898,'17'0'-338,"1"0"1,-1 6 361,0 0 89,0-1-69,1 3-65,-1-6 1,0 12-10,1-9 1,-1 1 10,0-6 0,1 0-31,-1 0-71,0 0 1,0-2 115,1-4-252,-9-3 235,-1-1 0,-2-11-9,0 4 0,-1-4-3,-5 3 1,0-5 11,0 0 1,-7 0-1,-5 6 1,-3 0 16,-3-1 0,1 3 12,0 3 0,-6 5 586,0 7-259,0 0-80,5 7 0,1 3 170,0 7 1,1 2-151,5 5 1,-3-3-86,9 7 0,-1-1 77,6 2-291,0 4 73,0-14 0,0 12-440,0-8 185,8 8 151,1-20 1,3 12-249,-1-11 0,1-3 147,5 3 1,0-8-545,1 1 1,1-3 17,4-2 683,-4-7 0,14-11 0,-6-8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0.749"/>
    </inkml:context>
    <inkml:brush xml:id="br0">
      <inkml:brushProperty name="width" value="0.08571" units="cm"/>
      <inkml:brushProperty name="height" value="0.08571" units="cm"/>
    </inkml:brush>
  </inkml:definitions>
  <inkml:trace contextRef="#ctx0" brushRef="#br0">0 1 7910,'0'11'-189,"0"1"0,0-6 322,0 5 0,6 3-49,0 9 1,7-4 37,-1 4 1,-3-2-29,3 2 1,-7-2-179,7 8 0,-8-8 70,2 2 1,-5-4-195,-1-1 49,0-1-335,0-7 76,0-3 273,0-22 0,0-4 267,0-16 0,0 6-138,0 1 1,2 1 138,4-2 1,-2-2-30,8 8 1,-7 0 64,7 6-79,-1-1 1,5 7-184,-5-1 1,5 8 102,-5-1 0,5 10 0,1 5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4.584"/>
    </inkml:context>
    <inkml:brush xml:id="br0">
      <inkml:brushProperty name="width" value="0.08571" units="cm"/>
      <inkml:brushProperty name="height" value="0.08571" units="cm"/>
    </inkml:brush>
  </inkml:definitions>
  <inkml:trace contextRef="#ctx0" brushRef="#br0">156 17 6112,'-7'-9'109,"5"1"-89,-6 8 77,0 0 0,5 8-4,-9 3 432,1-3-326,1 7 0,-4-5-62,9 7 1,-3-1-40,2-5 1,4 5-65,-3-5 1,3 5-1,2 1 1,0-6-294,0 1 1,7-2 26,5 1 198,3 4 9,-5-5 1,5 2-93,-3-1 312,3 1-121,2-3 0,-5 5-113,-1-9 365,-7 9-26,4-12-33,0 13 0,-6-11-68,3 8 1,-3-7-165,-2 7 0,-7-8-51,-5 1 1,-3 3-211,-3-2 1,-5 5 62,0-5 1,-6 2 162,6-2 0,-7-4 0,3 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5.435"/>
    </inkml:context>
    <inkml:brush xml:id="br0">
      <inkml:brushProperty name="width" value="0.08571" units="cm"/>
      <inkml:brushProperty name="height" value="0.08571" units="cm"/>
    </inkml:brush>
  </inkml:definitions>
  <inkml:trace contextRef="#ctx0" brushRef="#br0">18 68 7723,'0'-18'-887,"-2"7"887,-4-1 0,4 9 114,-5-5 228,7 8-283,0-8 42,0 6 0,0-4 26,0 12 1,0 0 124,0 11-156,7-3-39,-5 18 1,8-5-64,-4 8 83,-5 7-15,15-5 0,-12 13-186,7-4 198,1-4-261,-3 8-198,7-13 249,-14 12 0,11-12-8,-7 3-137,0-11 142,-6 4 1,5-20-89,1 5-113,0-13 159,-6 3 1,0-10 179,0-4-100,0-3 101,8-16 112,-7-2-189,7 0 1,-8-6 76,0 4 88,0-3-69,0-3 0,0 6-104,0 1 421,0-1-195,0 2 0,0 2 56,0 8 49,8-1-112,1 1 1,9 7 156,-1 5-231,0-5 22,8 8 1,-5-4 182,3 12-184,-4-4 12,-2 13 1,-2-5 26,-3 7 1,1 1 3,-7-1 1,6 0 11,-6 0 1,-1 1-41,-5-1 1,0 6-15,0 0 1,-7-2-163,-5-9 175,4 11-13,-15-12 1,12 14-107,-12-7 0,-2-1 120,2 0-199,0-7 64,-2 5 0,5-5 92,-3 7-266,4-7 45,10-3-418,-7-7-47,14 0 0,-3-2 633,10-3 0,5-5 0,7-7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5.774"/>
    </inkml:context>
    <inkml:brush xml:id="br0">
      <inkml:brushProperty name="width" value="0.08571" units="cm"/>
      <inkml:brushProperty name="height" value="0.08571" units="cm"/>
    </inkml:brush>
  </inkml:definitions>
  <inkml:trace contextRef="#ctx0" brushRef="#br0">1 156 7511,'9'0'-1378,"7"0"1577,-5 0 1,4 0-136,3 0 1,1-2 20,4-4 1,-4 4 87,4-3-211,-3-5 9,-3 8 1,0-8 172,0 5 18,1 3-156,-9-14 1,5 12 24,-8-7 0,5 5 15,-5-5-152,0 7 117,-6-12 0,0 13 14,0-9 1,-2 6 11,-4-5 273,-4 7-148,-7-4 0,-8 8-135,6 0 216,-6 0 41,8 8-240,-1-6 199,9 13-87,-7-5 1,14 7 4,-3 0-32,3 1-37,2-1 1,0-5 102,0-1-225,0 1 49,7 5 1,3-2-482,7-3 214,8 3 160,-6-13 1,12 12-350,-8-9 213,0 1 0,2-6-493,-6 0 320,6 0 90,0-8 0,-13 6-85,11-13 392,-13-2 0,7-2 0,-7-14 0,-3 6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6.126"/>
    </inkml:context>
    <inkml:brush xml:id="br0">
      <inkml:brushProperty name="width" value="0.08571" units="cm"/>
      <inkml:brushProperty name="height" value="0.08571" units="cm"/>
    </inkml:brush>
  </inkml:definitions>
  <inkml:trace contextRef="#ctx0" brushRef="#br0">18 0 7901,'0'10'-882,"0"-3"1156,0 1 1,0 2-34,0 7 0,0 2 97,0 4-251,0 4-1,0 8-40,0-1 20,0 1 1,0 5 66,0 1-196,0-1 55,0 2 1,0-3-50,0 7-48,-8-15 156,6 9 1,-5-21-192,7 4 0,0-4-70,0-1-96,0-9 141,0-1-49,0-8-76,0-8 230,0-9 0,7-4-102,5-8 1,-3 0-16,3-5 0,-1-1 178,7 0 0,-1 3-112,0 3 1,-1-2 317,-5 8-136,5 0 88,-7 6 1,3 5 81,-1 1 1,-5 7-109,6-2 54,-9 12-45,5 3 1,-2 11 28,0 3 124,-1 4-109,-5 0 0,6 3-138,0-7 1,5 6 74,-5-6 0,2 0-608,-2-5 242,-4-1-89,13 0 0,-11 0 332,7 1 0,1-9 0,5-1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6.533"/>
    </inkml:context>
    <inkml:brush xml:id="br0">
      <inkml:brushProperty name="width" value="0.08571" units="cm"/>
      <inkml:brushProperty name="height" value="0.08571" units="cm"/>
    </inkml:brush>
  </inkml:definitions>
  <inkml:trace contextRef="#ctx0" brushRef="#br0">191 225 7901,'0'-17'-80,"0"0"-927,0-1 396,0 9 611,0-7 0,0 7-187,0-8 213,0-1-42,0 1 1,0 5 747,0 1-340,0-1 120,0 3-125,-8-7 0,4 9-76,-7-5-200,7 4 9,-11 8 0,11 0 135,-8 0-363,1 0 223,1 8 1,-5-4-185,3 8 0,-1 5 21,1 6 0,-3 2 94,3-2 0,3 2 33,-3 4-211,8 3 158,-3-5 0,7 0-44,0-4 0,0 2-91,0-2 0,2-5 98,3-7 0,5-7-99,7 2 1,-5-4-121,-1-2 1,5-2 29,1-4 0,4-4-221,-9-7 167,3-8 115,2 6 1,1-12 47,-1 8 0,-2-2-45,-3 2 0,-3 6-169,-3-1 1245,-4 1-432,13 8-192,-13-1 34,6 2-144,-8 16 0,0 2-2,0 7-120,0 0 0,0 0-186,0 1 0,0-1-319,0 0 0,2 1 168,4-1 253,-4 0 0,13 0 0,-5 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7.056"/>
    </inkml:context>
    <inkml:brush xml:id="br0">
      <inkml:brushProperty name="width" value="0.08571" units="cm"/>
      <inkml:brushProperty name="height" value="0.08571" units="cm"/>
    </inkml:brush>
  </inkml:definitions>
  <inkml:trace contextRef="#ctx0" brushRef="#br0">0 50 7517,'10'-7'-1203,"-1"5"1202,-3-4 587,-4 4-248,13 2-140,-13 0 0,6 2 85,-8 4 1,6 3-198,0 9 1,1-1-150,-1 0 1,-4 2 297,4 5-268,-4-5 59,5 13 1,-5-12-62,4 3-165,-4 4 142,6-8 0,-6 6-172,3-8 45,-3 0 122,-2-7 197,8-2-143,-6-8 1,7 0-10,-3 0 0,-2-8 7,8-4 0,-7-11 17,7-5 0,-6-5 6,5-2 0,-7 3 38,2 3 0,1-4-4,-1 4 0,0 4-268,-6 2 85,8 4 1,-6 8-329,3-1 1,-1 8 464,2-2 0,-4 12 0,6 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7.206"/>
    </inkml:context>
    <inkml:brush xml:id="br0">
      <inkml:brushProperty name="width" value="0.08571" units="cm"/>
      <inkml:brushProperty name="height" value="0.08571" units="cm"/>
    </inkml:brush>
  </inkml:definitions>
  <inkml:trace contextRef="#ctx0" brushRef="#br0">0 1 7937,'0'10'-835,"2"3"592,4-7 40,-4 7 0,8-3 495,-5 7-123,-3 0-81,6-7 0,-6 5 167,4-3 0,-4 3-101,3 3 0,-3-7-209,-2 1 157,0-1-754,8-1 262,-6 5 173,6-13 217,-8 6 0,0-1 0,0 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7.325"/>
    </inkml:context>
    <inkml:brush xml:id="br0">
      <inkml:brushProperty name="width" value="0.08571" units="cm"/>
      <inkml:brushProperty name="height" value="0.08571" units="cm"/>
    </inkml:brush>
  </inkml:definitions>
  <inkml:trace contextRef="#ctx0" brushRef="#br0">18 0 8649,'-10'0'-1756,"2"0"1756,8 8 0,8-6 0,2 6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7.642"/>
    </inkml:context>
    <inkml:brush xml:id="br0">
      <inkml:brushProperty name="width" value="0.08571" units="cm"/>
      <inkml:brushProperty name="height" value="0.08571" units="cm"/>
    </inkml:brush>
  </inkml:definitions>
  <inkml:trace contextRef="#ctx0" brushRef="#br0">35 104 7420,'0'10'-891,"0"5"1121,0-4 0,0-1-1,0 2 1,0-7-161,0 7 258,0-1-137,0 7 1,2-1-48,4 0-160,-4-7 88,13 5 0,-11-11 222,8 8-491,-1-8 153,7 3 0,-7-7-228,1 0 182,-1 0 26,6-7 1,-5-3-130,-1-7 209,-7-1-64,12 1 282,-14-8-253,5 6 1,-7-12-28,0 8 283,0-8-108,-7 12 1,3-6 58,-8 8 4,1 7-135,-7-5 0,-1 13 33,-4-4 1,4 4 112,-4 2-1729,11 8 1023,-3 1 0,7 3 10,-3 0 494,3-1 0,0 6 0,-1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7.942"/>
    </inkml:context>
    <inkml:brush xml:id="br0">
      <inkml:brushProperty name="width" value="0.08571" units="cm"/>
      <inkml:brushProperty name="height" value="0.08571" units="cm"/>
    </inkml:brush>
  </inkml:definitions>
  <inkml:trace contextRef="#ctx0" brushRef="#br0">1 156 7888,'9'7'-47,"-1"-5"124,-8 14 1,6-7 77,0 9-227,7-1 70,-11 0 0,12 2 137,-9 5-269,9-5 194,-12 6 0,7-8-347,-3 0 96,-4 1 126,6-1-246,-8 0 188,0-7 7,0-3 1,0-20 40,0-4 260,0-4-104,0-4 1,5-2-127,1-8 321,8 1-163,-12-9 1,11 9 173,-7-1-30,7 1-223,-3 7 13,-1 0 65,7 2-272,-7 15-491,9-5 453,-1 13-684,0-6 882,-7 16 0,5 1 0,-5 9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1.316"/>
    </inkml:context>
    <inkml:brush xml:id="br0">
      <inkml:brushProperty name="width" value="0.08571" units="cm"/>
      <inkml:brushProperty name="height" value="0.08571" units="cm"/>
    </inkml:brush>
  </inkml:definitions>
  <inkml:trace contextRef="#ctx0" brushRef="#br0">1 70 7612,'0'-17'-1588,"0"7"2361,0-5-156,0 13-225,0-13-141,0 13 71,0-6 71,0 8-203,0 0 1,0 8-108,0 3-104,0 12 122,0-4 0,0 14 86,0-4-18,0 4 0,0 1-171,0 1 36,0-1 1,0 7 43,0-1 0,0 2-30,0-1 0,2-5 89,4 5-252,-4-13 51,13 5 0,-7-14 134,3 4 0,10-11-104,-3-6 1,3-6-1363,-4-6 734,0-11 235,1-3-310,7-12 413,-14 5 1,12-8 16,-11 1 0,-5 1 307,-1 4 0,-4-4 0,-2 7 0,0-9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38.235"/>
    </inkml:context>
    <inkml:brush xml:id="br0">
      <inkml:brushProperty name="width" value="0.08571" units="cm"/>
      <inkml:brushProperty name="height" value="0.08571" units="cm"/>
    </inkml:brush>
  </inkml:definitions>
  <inkml:trace contextRef="#ctx0" brushRef="#br0">260 35 7937,'0'-10'-1175,"0"2"1983,0 8-294,0-7-279,0 5-206,-8-6 6,6 8 190,-13 8-191,5-6 0,-5 13 35,3-3-142,-3-5 152,5 9-192,1-7-305,-7 8 202,14 1 71,-5-9 122,7 7 1,5-12 145,1 7 12,8-7-194,-12 11 249,13-5-215,-5 0 1,1 5-14,1-4 309,-8 5-147,11 1 0,-13 0 87,4 1 21,3-1-61,-7-7 0,6 5 146,-8-3-41,0 3-240,-8-5 0,-2 3-185,-7-7 76,0-1 165,0 3-584,-8-6 355,5 6 1,-12-8 136,3 0 0,-11 0 0,-5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40.565"/>
    </inkml:context>
    <inkml:brush xml:id="br0">
      <inkml:brushProperty name="width" value="0.08571" units="cm"/>
      <inkml:brushProperty name="height" value="0.08571" units="cm"/>
    </inkml:brush>
  </inkml:definitions>
  <inkml:trace contextRef="#ctx0" brushRef="#br0">70 18 7813,'-12'-6'-660,"1"0"660,7 1 0,-6 5 0,5 0 0,3 0 1029,-6 0 0,6 0 175,-4 0-892,4 0 41,-5 0 1,7 0-549,0 0 219,7 0-4,-5 0 190,6 0-187,-8 0 116,0 0-150,8 0-19,-6 0-22,5 0 1,-5 0-82,4 0 51,-4 0 66,13 7 0,-11-5 7,8 4 0,-9-2-29,3 2 41,4-4 105,-1 13 29,9-13-89,-1 13 0,0-7 15,1 3 1,-7-1-66,1-4 28,-1-4 0,6 11-109,1-7 1,-7 2 116,1-3-80,-1-3 0,7 8 37,-1-4 1,-6-4-22,1 3 25,0 5-4,5-8 1,0 11 27,0-7 1,-5 2-24,-1-2 0,-5-4 20,6 3 1,-3-1-11,3 2 7,3-4 1,-11 7-12,8-3 0,-7-4 2,7 4-56,-8 3 22,11 1 0,-11 2-4,8-1 0,-7-7 16,7 2 21,-8 3 1,9-5-30,-7 8 89,7-8 0,-5 5-70,4-3 1,3-4 79,-4 4 0,-1-3-59,2 3 1,-7-4 6,7 4 0,-8-2-60,1 2 74,5-5-144,0 15 1,5-12 110,-3 7 0,-3-5-171,-3 6 159,-4-9 1,11 7 1,-7-4 1,2-4-6,-2 3 0,-5-1-1,5 2-1,4-4 0,-6 8-1,7-5 0,-5-3-14,5 4 1,-7-2 8,2 2 19,4-4 0,-6 7 0,7-3 2,-7-4 0,6 7-53,-5-3 3,-3-4-38,14 13 68,-14-13 26,13 14 1,-11-12-21,7 7 0,-5-5 36,6 5-24,-9-7 8,13 12 0,-7-7 0,3 9 6,-1-1 1,-5-6-8,6 1 0,-7-6-4,7 5 0,-6 1-2,5 5 0,-1-5 2,1-1-4,5 1 1,-9 5 2,5 0 0,3-5-26,-3-1 22,-4-7 2,7 11 0,-11-13-90,7 4-11,-7-4-681,4-2 290,-8 0 494,0 8 0,-8-6 0,-1 5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41.711"/>
    </inkml:context>
    <inkml:brush xml:id="br0">
      <inkml:brushProperty name="width" value="0.08571" units="cm"/>
      <inkml:brushProperty name="height" value="0.08571" units="cm"/>
    </inkml:brush>
  </inkml:definitions>
  <inkml:trace contextRef="#ctx0" brushRef="#br0">35 848 7379,'-9'-2'55,"3"-3"138,4 3-99,2-6 45,0 8-11,-8 0-89,6 0 79,-5 0 77,7 0 331,0 0-448,0-8-53,7 6 0,-3-7-76,8 3 0,-6 4 62,5-4 0,-5-1-135,5 1 135,1-8 0,5 5 53,0-9 1,1 7-61,-1-1 230,0 9-102,1-13 1,1 7-67,4-9 1,-2 3 13,8 3 1,-6-9-59,6 4 0,-2-4 56,1 4 1,3-1-145,-8 1 0,6 0 76,-6-1 0,2 1-103,-2 0 1,-4-1 107,4 1 0,-5 0-18,-7 0-14,5 7 24,-7-5 0,1 13-2,-2-6 1,-1 0-102,-5 6 105,6-5-4,0-1 10,-7 6-171,15-6 157,-14 1-1,5 5-10,1-6-13,-6 0 6,13 7 9,-13-7 114,14 0-126,-14 6-3,13-13 253,-5 13-231,-1-13 15,-1 13 69,0-6-42,-6 0 14,13 6-106,-13-13 74,13 13 0,-11-6 34,8 8-181,-9-7 139,13 5 0,-9-8-124,5 4 113,3 4 1,-5-11-20,7 7-14,1-7 28,-1 3 1,0-5-6,0 3 1,-7 3 43,-4 3-41,3 4 112,-7-13-128,14 13 2,-14-6-12,5 8-9,-7 0 41,8 0-6,-6 0 0,6-2 165,-8-4-163,0 4 67,0-5-42,7 7 197,-5 0-211,6-8 1,-6 6 13,4-4-14,-5 4-34,7 2-162,-8 0-677,0 0 892,0-7 307,0 5-176,0-6-30,0 8-289,0 0-374,8 0 170,-6 0-615,5 0 284,-7 0-319,0 0 1013,0-8 0,0 7 0,0-7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43.277"/>
    </inkml:context>
    <inkml:brush xml:id="br0">
      <inkml:brushProperty name="width" value="0.08571" units="cm"/>
      <inkml:brushProperty name="height" value="0.08571" units="cm"/>
    </inkml:brush>
  </inkml:definitions>
  <inkml:trace contextRef="#ctx0" brushRef="#br0">18 35 6639,'-8'-10'520,"7"3"-463,-7 7 0,8-2-12,0-4 93,0 4 3,0-6-49,0 8 551,0 0-542,0 8 0,6-4-37,-1 8 1,3-3 117,-2 3-608,-4 3 296,5-5 0,1 7-94,4 0 0,-3 1-652,3-1 876,-8-8 0,11 7 0,-5-7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43.549"/>
    </inkml:context>
    <inkml:brush xml:id="br0">
      <inkml:brushProperty name="width" value="0.08571" units="cm"/>
      <inkml:brushProperty name="height" value="0.08571" units="cm"/>
    </inkml:brush>
  </inkml:definitions>
  <inkml:trace contextRef="#ctx0" brushRef="#br0">18 70 7882,'-10'-8'-1704,"3"6"1830,7-6 13,0 8-11,0-7-164,0 5 2,0-6-4,7 0 12,3 6 26,7-13 0,1 13 0,-1-6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44.730"/>
    </inkml:context>
    <inkml:brush xml:id="br0">
      <inkml:brushProperty name="width" value="0.08571" units="cm"/>
      <inkml:brushProperty name="height" value="0.08571" units="cm"/>
    </inkml:brush>
  </inkml:definitions>
  <inkml:trace contextRef="#ctx0" brushRef="#br0">35 53 7951,'0'-10'-732,"0"2"1,0 6 281,0-3 450,0 3 0,0-6 0,-2 6 0,-4-4 0,4 5 0,-5-7 0,7 8 472,0 0-499,0 8 9,0-7 216,0 7-214,0-8 788,0 0-716,-8 0-96,6 0 71,-6 0-33,8 0 429,0 0-429,0 8-3,0-6-3,0 5 10,0-7-710,0 0 0,0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45.228"/>
    </inkml:context>
    <inkml:brush xml:id="br0">
      <inkml:brushProperty name="width" value="0.08571" units="cm"/>
      <inkml:brushProperty name="height" value="0.08571" units="cm"/>
    </inkml:brush>
  </inkml:definitions>
  <inkml:trace contextRef="#ctx0" brushRef="#br0">52 87 7951,'-10'0'-712,"3"0"1,5 0 1046,-4 0 47,4-8-253,-6 6-61,8-6 1,-2 8 36,-3 0 32,3-7-24,-6 5-32,8-6-149,0 8 375,0 0-236,8 0 0,-4 0-3,7 0 1,-5 0 105,5 0 0,-5 0-76,6 0 0,-1 0 9,6 0 1,1 0 10,-1 0 121,8 0-167,2-8 0,8 7-103,-1-5 1,6 4 87,1 2 0,7-6-145,-2 0 1,2 1 83,-2 5 1,4 0-155,-4 0 1,-4 0-13,-1 0 1,-5 0-100,-1 0 0,-6 0 86,0 0 1,-8 0-62,2 0 1,-4 0-371,-2 0-226,1 0 840,-1 0 0,0-8 0,0-2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46.005"/>
    </inkml:context>
    <inkml:brush xml:id="br0">
      <inkml:brushProperty name="width" value="0.08571" units="cm"/>
      <inkml:brushProperty name="height" value="0.08571" units="cm"/>
    </inkml:brush>
  </inkml:definitions>
  <inkml:trace contextRef="#ctx0" brushRef="#br0">139 0 7785,'-10'10'-793,"0"-2"849,5-8 20,3 0 0,-8 0 360,4 0-391,4 0-191,-5 0 257,7 0 914,0 0-936,7 0 1,-3 0 80,8 0-308,-1 0 204,-1 7 1,5-5-23,-3 4 0,3-2-103,2 2 0,1-5-2,-1 5 0,-5 2 87,-1-2 1,1 5-48,5-5 1,0 2 104,1-3 17,-1-3-51,0 14 1,-2-12 7,-3 7 1,-4-5-9,-8 5 1,-2 1-5,-4 5 1,-6 1-168,-11-1 0,-5 6 99,-13 0 0,3 10 48,-8 1 1,2 1-27,-3 5 0,-3-3 0,6-3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49.020"/>
    </inkml:context>
    <inkml:brush xml:id="br0">
      <inkml:brushProperty name="width" value="0.08571" units="cm"/>
      <inkml:brushProperty name="height" value="0.08571" units="cm"/>
    </inkml:brush>
  </inkml:definitions>
  <inkml:trace contextRef="#ctx0" brushRef="#br0">225 70 8802,'10'0'-196,"-2"-8"1,-8 4 43,0-7 153,0 7-196,0-12 145,-8 15 1,0-9 112,-3 4 0,-5 4-19,5-4 1,1 5 121,-1 1 0,-1 0-124,-5 0 0,0 0 13,-1 0 1,1 0-19,0 0 1,1 1 99,5 5-179,-4-4 0,7 8 86,-4-4 1,5-3 14,7 9-53,0-8-269,0 11 0,7-11 50,5 7 1,9-5 53,2 6 1,2-6 167,-2 5 1,-4-5-70,4 5 0,2-5 62,-2 6 0,0-7-54,-5 7 0,-1-2 148,0 1 0,-5 4-25,-1-3 1,-7-2 85,2 1 1,-4 1-96,-2 5 0,0-6 108,0 1 0,-2-2-12,-4 1 1,-3 3-55,-9-9 1,1 7 88,0-6 0,-1 5-107,1-5 1,0 2 68,0-3 0,-6-3-88,-1 4 0,1-4 73,6-2-120,0 0 1,0 0-168,-1 0 0,3-8-297,3-3 1,5 1 216,7-1 0,0-1-330,0-5 0,0 0 239,0-1 1,2 7-107,3-1 0,-1 3 424,8-3 0,-1-3 0,7 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49.520"/>
    </inkml:context>
    <inkml:brush xml:id="br0">
      <inkml:brushProperty name="width" value="0.08571" units="cm"/>
      <inkml:brushProperty name="height" value="0.08571" units="cm"/>
    </inkml:brush>
  </inkml:definitions>
  <inkml:trace contextRef="#ctx0" brushRef="#br0">223 208 6896,'0'-12'-317,"0"1"1,6 5 332,0-6 0,0 7 114,-6-7 1,6 6 21,-1-5 1,1 5-124,-6-6 0,2 7 221,4-7-173,-4 1 113,5-7-52,-7 1-15,-7 0-45,-3-1 1,-7 9-3,-1 3 1,-1 4 93,-4 2 0,4 8-65,-4 3 0,-2 7-25,2 5 1,0-2-1,6 8 1,5-6-159,1 6 0,5-6-2,-6 5 0,8-6-114,-1 1 0,5-4 118,5-2 1,-1-7-63,8-5 1,-1-3-83,7-2 1,1 0 68,4 0 1,-2-7-56,8-5 0,-8-5 89,2-6 1,-2 4 129,2-4 0,-6-2-40,1 2 0,-3-1 149,-9 7 0,5 0 16,-5 0 447,0-1-203,-6 9-309,0 1 0,0 10 255,0 4-159,0 3 0,6 9-184,-1-1 1,7 0 28,-6 0 1,7-1-164,-1-5 1,-3 5 12,3-5 1,-1-3-490,7-2 342,-1 3 1,0-7-174,1 4 456,-1-4 0,8-17 0,2-5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1.509"/>
    </inkml:context>
    <inkml:brush xml:id="br0">
      <inkml:brushProperty name="width" value="0.08571" units="cm"/>
      <inkml:brushProperty name="height" value="0.08571" units="cm"/>
    </inkml:brush>
  </inkml:definitions>
  <inkml:trace contextRef="#ctx0" brushRef="#br0">18 35 7955,'-10'-2'-16,"5"-4"0,3 4 238,2-5-269,0 7 167,0 0 213,0-8-348,7 6 162,-5-6 1,14 8 74,-5 0 0,5 0-26,1 0 1,0 0-604,0 0 222,1 0 184,-1 0 1,6 0 30,0 0 0,0 2-30,-5 4 0,7-4 0,1 6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49.772"/>
    </inkml:context>
    <inkml:brush xml:id="br0">
      <inkml:brushProperty name="width" value="0.08571" units="cm"/>
      <inkml:brushProperty name="height" value="0.08571" units="cm"/>
    </inkml:brush>
  </inkml:definitions>
  <inkml:trace contextRef="#ctx0" brushRef="#br0">1 44 7927,'0'-11'-253,"0"-1"-111,0 9 0,0-7 174,0 4 424,0 4 51,0 10 1,0 5-91,0 16 1,0 0 20,0 6 0,0-1-98,0 1 0,0 1 126,0 5 1,0-3-97,0 8 1,0-5-16,0 5 1,2-6-80,3 6 1,-3-9-167,4-3 0,-4-1-263,-2-10 1,0 0 11,0-6-648,0-7 662,8-2 1,-4-10 6,7-4 0,-5-4 342,5-7 0,-7 0 0,12-8 0,-7-2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0.116"/>
    </inkml:context>
    <inkml:brush xml:id="br0">
      <inkml:brushProperty name="width" value="0.08571" units="cm"/>
      <inkml:brushProperty name="height" value="0.08571" units="cm"/>
    </inkml:brush>
  </inkml:definitions>
  <inkml:trace contextRef="#ctx0" brushRef="#br0">1 156 7927,'9'8'-953,"-1"-7"1118,-8 7 31,0-8 235,8 0-201,1 8-56,8-6-162,1 5 0,-1-7 82,0 0 0,-5 0-158,-1 0 1,-5 0 29,6 0-34,-1-7 0,1 3 18,-1-8 1,-5 7-115,6-7 0,-9 6 34,3-5 1,-4-1 42,-2-5 126,0 0 0,0-1-83,0 1 1,-2 0 221,-4 0 1,3 7-8,-9 4 0,0 4 14,-5 2 0,0 0-63,0 0 0,-1 14 118,1 3 0,2 4-112,3-4 0,2 8-11,5 4 0,3-2-149,-4 2 1,4-6 145,2 6 1,2-6-223,4 6 0,-2-8-30,7 2 0,-1-10-142,1-1 0,5-3 118,-5 3 0,5-4-93,1-8 0,0 0-303,0 0 0,1-2 5,-1-4 553,0-4 0,1-15 0,-1-1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0.454"/>
    </inkml:context>
    <inkml:brush xml:id="br0">
      <inkml:brushProperty name="width" value="0.08571" units="cm"/>
      <inkml:brushProperty name="height" value="0.08571" units="cm"/>
    </inkml:brush>
  </inkml:definitions>
  <inkml:trace contextRef="#ctx0" brushRef="#br0">174 35 7927,'9'0'0,"-1"-8"0,-6 6 0,4-4 0,-4 3 449,4-3 1,-3 4-304,3-4-1466,-4 4 932,6 2 315,-1 0 137,-5 0 1,4 6-46,-12 0 0,2 7 82,-7-1 1,1 3-71,-1 2 1,-3 1 46,9-1 1,-3-5-79,2-1 1,4 1-148,-4 5 1,5-6 132,1 1 1,0-6-111,0 5 0,7-5 95,5 6 1,-3-3-14,3 3 1,-1-3 122,7-3 1,-7-2-66,1 7 341,-1-7-209,7 12 0,-9-13 362,-3 9-303,-4-8 39,-2 4-144,-8-1 0,-7-3-8,-8 8 1,-2-9-85,2 3 0,2-4 82,-8-2 0,2 0-509,-2 0 0,4 0-481,8 0 898,0 0 0,-1-8 0,1-1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1.272"/>
    </inkml:context>
    <inkml:brush xml:id="br0">
      <inkml:brushProperty name="width" value="0.08571" units="cm"/>
      <inkml:brushProperty name="height" value="0.08571" units="cm"/>
    </inkml:brush>
  </inkml:definitions>
  <inkml:trace contextRef="#ctx0" brushRef="#br0">0 35 7843,'0'-9'-415,"0"1"269,0 0 257,0 6 266,0-5-185,0 7 31,0 0 1,2 7-19,4 5 1,-2 3-63,7 2 0,-1 6-2,1 1 1,5 8 7,-5 3 0,-1-1-172,1 7 1,-1 1 98,2-2 1,-3 6-160,-3-5 1,-4 5 91,4-6 1,-4 1 37,-2-7 0,0-5-417,0 0-538,0-8 557,0 4 1,0-17-202,0-8 0,5-2 552,1-10 0,0-7 0,-6-8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2.156"/>
    </inkml:context>
    <inkml:brush xml:id="br0">
      <inkml:brushProperty name="width" value="0.08571" units="cm"/>
      <inkml:brushProperty name="height" value="0.08571" units="cm"/>
    </inkml:brush>
  </inkml:definitions>
  <inkml:trace contextRef="#ctx0" brushRef="#br0">0 122 7940,'0'-18'-733,"0"1"1,2 2 1038,4 3 0,6 3-181,11 3 0,-2 4-97,8-4 0,-6 4 123,5 2 0,-4 0-84,4 0 0,-5 8 47,6 3 1,-10-1-41,-1 1 0,-1 1 24,-5 5 0,-5 1-43,-1-1 0,-4 0-13,-2 0 1,0-5-78,0 0 1,-6-1 54,0 6 1,-13 1-36,2-1 0,-4-2 49,3-3 1,-5 3-270,0-3 0,0-5-386,6-1-147,-8-4 218,6-2 550,-6 0 0,15 0 0,3-8 0,14 1 0,5-5 0,3-1 0,2 7 0,1-2 0,-1 3 0,6 3 6,0-4 0,2-2 151,-2 2 0,-2-1 77,8 1 1,-8 4 53,2-4 0,2 4-110,-2 2 1,6-5-68,-6-1 0,2-2-167,-2 2 1,-4 4 116,4-3 1,-3 1-87,-3-2 0,0 2-24,1-7 1,-7 5-116,1-6 0,-7 7 69,7-7 1,-8 6 16,2-5 0,-5 5 60,-1-5 1,0 5-1,0-6 1,-1 6 37,-5-5 1,-4 5-39,-7-5 1,0 7 41,-1-2 1,1 4 66,0 2 1,-3 2 164,-3 4 0,8 2-98,-8 3 0,13 4 62,-7-3 1,9 3-225,-3 3 0,7-7 109,-2 1 1,4-1-165,2 6 0,2 1 97,4-1 0,4 0 33,7 1 0,0-3-208,1-3 1,1 1-197,4-7 0,-4 5 63,4-5 0,2 0-23,-2-6 0,0 0 53,-6 0 0,1-2-52,-1-4 1,-5 2 291,-1-7 0,-5-1 0,5-5 0,-7 5 0,2 1 0,2-1 0,-3-5 0,1 0 0,-6-1 0,0 1 0,0 0 0,2 0 0,4-1 0,-4 1-10,4 0 0,-3 1 208,3 5-75,-4-5 0,8 15 373,-4-5-249,-5 4 0,13 4-59,-8 4 0,-1 3-29,-5 8 0,6 3-38,0 3 0,0-4-1,-6 4 1,5 2-101,1-2 1,0 2 82,-6-2 1,0-4-184,0 4 1,2-3 109,4-3 1,-4-6-198,3 1 50,-3-8-96,-2 3 181,0-7 1,0-7-3,0-5 0,0-9 41,0-2 0,2-8-24,4 2 0,-2 3 160,7-3 0,-1 6-86,1-6 1,3 8-40,-8-2 0,5 3-92,-5 3 0,7 8-161,-1 3 0,-2-2 10,1 2 0,-5 1-222,5 5 1,-7 1 446,2 5 0,4 4 0,-1 7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2.556"/>
    </inkml:context>
    <inkml:brush xml:id="br0">
      <inkml:brushProperty name="width" value="0.08571" units="cm"/>
      <inkml:brushProperty name="height" value="0.08571" units="cm"/>
    </inkml:brush>
  </inkml:definitions>
  <inkml:trace contextRef="#ctx0" brushRef="#br0">173 121 7940,'10'-11'0,"-4"-1"0,2 6 0,-3-5 0,1 5-140,-6-5 1,2 5-153,4-6 1,-4 7 230,3-7 0,-3 6 167,-2-5-287,0 7 270,-7-4 0,-3 8 206,-7 0 1,-1 0-255,1 0 1,-2 2-35,-4 4 0,4 3 1,-4 9 1,5-7 55,7 1 1,-3-1-216,9 7 0,-7-1 89,6 0 1,1-5 39,5-1 0,0 1 71,0 5 1,0 0 2,0 1 1,1-1 8,5 0 1,-2 3 11,8 3 1,-3-2-80,3 8 1,3-3 30,-3 3 0,-3 4-55,3-4 1,-6-2 64,5 1 0,-5-4-77,5 4 0,-7-7 51,2 3 1,-4-5-20,-2-2 52,0-7 13,0 5-207,0-13-48,-8 6 1,4-8-686,-7 0 885,7-8 0,-19-2 0,4-7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2.997"/>
    </inkml:context>
    <inkml:brush xml:id="br0">
      <inkml:brushProperty name="width" value="0.08571" units="cm"/>
      <inkml:brushProperty name="height" value="0.08571" units="cm"/>
    </inkml:brush>
  </inkml:definitions>
  <inkml:trace contextRef="#ctx0" brushRef="#br0">1 139 7450,'9'-8'-153,"7"6"-103,-5-4 0,5 4 68,1 2 0,0 0 109,1 0 1,5 0-97,0 0 1,0 0 174,-6 0 0,0 2 0,1 4 0,-1-4 0,0 4 0,6-4 0,0-2 0,0 0 0,-5 0 0,-7 0 0,1 0 0,-1-6 0,7 0 0,-1-7 0,-6 9 138,1-8 202,-8 9-67,3-5 1,-9 8-62,-3 0 1,1 0 418,-8 0-418,1 0 1,-1 8 207,1 3-461,7 4 0,-4 3 256,8-1-284,0 0 1,2 1-38,4-1 1,-2-6-20,7 1 0,1-8 110,5 2 0,0-4-103,1-2 0,-1 0 64,0 0 1,6 0 5,0 0 0,0-8 15,-5-4 1,-3-3 15,-3-2 0,1-6 23,-7 0 1,5-1-25,-5 7 0,0 0 71,-6 0 0,-2-1-42,-4 1 0,-3 2 5,-9 3 0,1 4-110,0 8 0,-1 0-161,1 0 1,0 0 98,0 0 1,5 2-240,1 4 394,7-4 0,-12 13 0,7-5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3.456"/>
    </inkml:context>
    <inkml:brush xml:id="br0">
      <inkml:brushProperty name="width" value="0.08571" units="cm"/>
      <inkml:brushProperty name="height" value="0.08571" units="cm"/>
    </inkml:brush>
  </inkml:definitions>
  <inkml:trace contextRef="#ctx0" brushRef="#br0">18 18 7939,'-10'0'-617,"2"0"1,8 2 456,0 4 206,0 3 1,6 14 208,0 1 1,7 1-68,-1-2 1,-3-2-174,3 8 0,-3-8-16,3 2 1,1-4 15,-7-2 0,6 1 41,-6-1-8,-1 0 0,1-5 30,0-1-275,0-7 169,-6 4 1,-2-16-80,-4-4 1,4-3 96,-4-2 1,4-2-5,2-4 0,0 1 39,0-6 0,0 5 19,0-6 0,0 8-36,0-2 0,2 3 49,4 3-202,4 0 0,7 1 102,0 5 0,0 1-584,1 4 627,-1 5 0,0-7 0,1 8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4.198"/>
    </inkml:context>
    <inkml:brush xml:id="br0">
      <inkml:brushProperty name="width" value="0.08571" units="cm"/>
      <inkml:brushProperty name="height" value="0.08571" units="cm"/>
    </inkml:brush>
  </inkml:definitions>
  <inkml:trace contextRef="#ctx0" brushRef="#br0">17 52 7905,'-7'-10'-421,"5"-5"1,-6 11 278,8-7 115,0 7 87,0-4-25,0 8 1,2 0 271,4 0 0,-2 8-20,7 3 1,-7-1-25,2 1 1,1 7-192,-1 5 0,6 0-8,-7-6 1,3 2 1,-2 4 1,-4-3-169,4 3 1,1-4 88,-1-2 1,0-5-352,-6-1 24,8 1 100,-7 5-173,15-7 306,-14-3 1,5-14-7,-7-5 0,0-3 66,0-2 1,6-3 88,0-3 1,0 2 60,-6-8 1,0 8-92,0-2 1,2 4 60,3 2 1,-3-1-5,4 1-13,4 0 1,-6 1 10,7 5 0,-5 3 84,5 8-3,-7 0-72,12 0 1,-9 2-48,5 4 0,-3-2 2,-3 7 1,-4 1-79,4 5 0,2 0 86,-3 1 0,1-7-48,-6 1 1,0-1-67,0 6 21,8 1 1,-6-1 17,3 0 1,-3-5-60,-2-1 102,0-7-36,0 4 25,0-8 1,0-2-10,0-4 1,0-3 1,0-9 0,6 1-49,0 0 1,5-1-14,-5 1 1,6 0 54,-7 0 1,9-1-7,-3 1 0,-1 2 56,2 3 0,-7 3 115,7 3 1,-6 4 245,5-4-296,-7 4 0,9 10-14,-7 3 0,2 5-52,-2 1 1,-4 0-107,3 1 0,3-1-6,-2 0 0,2-1-552,-3-5-5,-3 4-245,14-5 883,-7 0 0,8-3 0,1-7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4.632"/>
    </inkml:context>
    <inkml:brush xml:id="br0">
      <inkml:brushProperty name="width" value="0.08571" units="cm"/>
      <inkml:brushProperty name="height" value="0.08571" units="cm"/>
    </inkml:brush>
  </inkml:definitions>
  <inkml:trace contextRef="#ctx0" brushRef="#br0">156 121 6585,'0'-9'139,"5"-1"29,1 4-77,0 4-132,-6-5 64,0-1 40,0-2 0,0-1-42,0-1 46,-8 9 1,4-7 159,-7 4 1,5 4-5,-5-4-24,-1 5 0,-5 6-138,0 1 0,1 8-15,5-3 1,-5 4-10,5 3 0,3-1-8,2 0 0,-1 1 8,1-1-149,0 0 0,8-1 20,4-5 1,-2 3 6,7-9-120,1 1 0,5-6 7,0 0 1,1-8 21,-1-3 0,0-5 82,0-1 1,-5 0-23,-1 0 0,-1-1 66,2 1 1,1 0 93,-7-1 0,1 1 189,-1 0-70,-4 0 207,6 7-64,-8 2-222,0 8 1,0 8-81,0 3 1,0-1-102,0 2 1,0-1 0,0 6 0,0-5-213,0-1 1,6-5 308,-1 6 0,9-1 0,-5 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2:51.716"/>
    </inkml:context>
    <inkml:brush xml:id="br0">
      <inkml:brushProperty name="width" value="0.08571" units="cm"/>
      <inkml:brushProperty name="height" value="0.08571" units="cm"/>
    </inkml:brush>
  </inkml:definitions>
  <inkml:trace contextRef="#ctx0" brushRef="#br0">0 18 8012,'0'-10'-2039,"0"3"2452,0 7-8,0 0 1,0 7-375,0 5 353,8 3-229,-6 3 0,7-1-115,-3 0 1,-4 0-38,4 1 1,1-1-129,-1 0-186,8 1 108,-12-9-192,5 7-178,-7-14 573,0 5 0,8 1 0,2 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5.134"/>
    </inkml:context>
    <inkml:brush xml:id="br0">
      <inkml:brushProperty name="width" value="0.08571" units="cm"/>
      <inkml:brushProperty name="height" value="0.08571" units="cm"/>
    </inkml:brush>
  </inkml:definitions>
  <inkml:trace contextRef="#ctx0" brushRef="#br0">1 18 6355,'9'0'1373,"-1"2"-1189,-8 4-77,0-4 0,0 13 12,0-4 0,6-1-119,0 2 0,-1-7-5,-5 7-241,8-1 231,-6 7-191,13-1 0,-13-5-234,4-1-2,4-7 382,-8 4 1,7-8-9,-3 0 0,-4-8-50,4-4 226,3-3-14,-7-10 0,12 6-50,-9-4 59,1 4 1,-4 3 97,4 5 116,-4-5-165,5 14-72,1-5 0,0 9-4,3 3 0,-1-1 8,-4 8 0,1-1-95,5 7 1,1-7 132,-7 1-265,8-1 1,-7 6 113,5 1 0,1-7-276,-7 1 0,6-6-320,-7 5 625,1-7 0,2 11 0,1-5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5.372"/>
    </inkml:context>
    <inkml:brush xml:id="br0">
      <inkml:brushProperty name="width" value="0.08571" units="cm"/>
      <inkml:brushProperty name="height" value="0.08571" units="cm"/>
    </inkml:brush>
  </inkml:definitions>
  <inkml:trace contextRef="#ctx0" brushRef="#br0">52 51 7905,'0'-12'0,"0"1"-45,0 7 0,-2-6 161,-4 5-94,5 3 0,-9-4 126,4 12 1,4 3 11,-4 8 0,-1 1-51,1-1 0,0 6 46,6 0 1,0 6-106,0-6 1,0 6 33,0-6 1,0 0-307,0-6 0,0 1-106,0-1 1,2-2-672,4-3 600,4-5 399,7-7 0,0 0 0,0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5.708"/>
    </inkml:context>
    <inkml:brush xml:id="br0">
      <inkml:brushProperty name="width" value="0.08571" units="cm"/>
      <inkml:brushProperty name="height" value="0.08571" units="cm"/>
    </inkml:brush>
  </inkml:definitions>
  <inkml:trace contextRef="#ctx0" brushRef="#br0">0 174 7905,'10'0'-1039,"-3"0"1040,-7 0 284,0 0-162,8 0 23,2 0-69,7 0 0,0 0 1,1 0 1,-1 0-75,0 0 0,-5-6 10,-1 0 1,1-6-72,5 7 0,-5-7 95,-1 6 1,-1-7-96,1 1 1,-1-3 100,-4-2-28,-4-1 0,5 1 64,-7 0 0,-2 7 147,-3 5 1,-5 3-142,-7 2 1,-1 0 135,1 0 1,0 7-64,0 5 0,-1 3-55,1 2 1,0 7 26,-1-1 0,3 5-15,3-5 0,3 6-90,3-6 0,4 2 6,-4-2 1,6-3-138,6 3 0,4-4 39,7-2 0,2-1-201,4-5 1,-2-3-138,8-8 0,-8 0 171,2 0 1,-3 0-213,-3 0 0,-2-2 445,-3-4 0,3-4 0,-5-7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7.874"/>
    </inkml:context>
    <inkml:brush xml:id="br0">
      <inkml:brushProperty name="width" value="0.08571" units="cm"/>
      <inkml:brushProperty name="height" value="0.08571" units="cm"/>
    </inkml:brush>
  </inkml:definitions>
  <inkml:trace contextRef="#ctx0" brushRef="#br0">242 70 7545,'-9'-2'-554,"3"-4"931,4 4-106,2-6-207,0 8 1,0-1 81,0-5-17,-8 4-1,6-6 0,-5 6-70,7-3 1,0 3-178,0-6 130,0 0-144,-8 6 97,6-5-62,-13 7 0,5 0 84,-7 0 1,5 0 0,1 0 1,-1 2 2,-5 3 1,5-1 0,1 8 0,5-3-72,-5 3 0,7-3 65,-2-3 1,4-2-108,2 8 0,0-7 68,0 7-21,0-8 0,2 9 57,4-7 1,3 2-2,9-3 0,-3-1-5,-4 8 1,5-7-10,-5 7 91,5-8 1,1 11-74,0-3 0,-5-3 58,-1 3 0,-7-6-45,2 5 1,2-5 218,-3 5-120,1-7-79,-6 12 1,0-12 54,0 7 0,-2-7 105,-3 2 1,1-2 13,-8 1 0,1-3-67,-7 4 0,1-4-139,0-2 0,-1 0 175,1 0-240,0 0 1,0 0-175,-1 0-318,1 0 312,0 0 0,1-2-645,5-4 905,3 4 0,16-13 0,1 5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8.340"/>
    </inkml:context>
    <inkml:brush xml:id="br0">
      <inkml:brushProperty name="width" value="0.08571" units="cm"/>
      <inkml:brushProperty name="height" value="0.08571" units="cm"/>
    </inkml:brush>
  </inkml:definitions>
  <inkml:trace contextRef="#ctx0" brushRef="#br0">0 52 7208,'0'12'135,"0"-1"-240,0 1 132,0 5 1,2 1-47,4-1 0,-4-6 14,4 1 0,1-6-17,-1 5 1,7-7 0,-9 4-36,8-8-212,-1 0 255,7 0 1,-1 0-147,0 0 1,-5-8 122,-1-4 0,1-3-21,5-2 1,-5 0 52,-1-1 0,-5 1-6,5 0 1,-5 5 105,6 1 113,-8-1 0,3 1 265,-7-1-168,0 8 20,0-4-108,0 8-316,0 8 134,0 2 0,0 7 37,0 0-119,0 1 1,2-3-404,4-3 53,-4 3 1,11-11-78,-7 7 474,8-7 0,-5 12 0,8-7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8.634"/>
    </inkml:context>
    <inkml:brush xml:id="br0">
      <inkml:brushProperty name="width" value="0.08571" units="cm"/>
      <inkml:brushProperty name="height" value="0.08571" units="cm"/>
    </inkml:brush>
  </inkml:definitions>
  <inkml:trace contextRef="#ctx0" brushRef="#br0">1 52 7936,'0'-9'-1053,"0"-7"1147,0 14 1,0-7 270,0 3-214,0 4-77,0-6 0,2 8 10,3 0 1,-3 2 3,4 4 1,2 4-78,-3 7 0,3 0 84,-2 0 1,-4 3-145,4 3 1,-3 4 64,3 7 0,-4-5 24,4 0 0,-2 0-121,1 5 0,-3 1-168,4-1 1,-2-1 90,2-4 0,-4-4-112,3-8 1,-3 1-277,-2-1 276,8-8 270,-6-1 0,13-16 0,-5-1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8.908"/>
    </inkml:context>
    <inkml:brush xml:id="br0">
      <inkml:brushProperty name="width" value="0.08571" units="cm"/>
      <inkml:brushProperty name="height" value="0.08571" units="cm"/>
    </inkml:brush>
  </inkml:definitions>
  <inkml:trace contextRef="#ctx0" brushRef="#br0">53 69 7936,'-12'-5'0,"1"-1"0,5-6-489,-6 7 1,9-3 94,-3 2 418,4 4 71,2-5-33,8-1 1,1 6 15,8-4 0,1 4-63,-1 2 0,0 0-12,1 0 0,-1 0 14,0 0 1,1 8-32,-1 4 0,0-3 41,0 3 1,-5-7-6,-1 7 1,-7-6 46,2 5 0,-4-5 74,-2 6-32,0-1-49,0 6-55,-8 1 1,-1-1 31,-9 0 1,1-7-82,0-4 1,0 1-55,-1-1 1,1 6-196,0-7 0,5 1 62,1-6 229,7 0 0,-4 8 0,8 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9.165"/>
    </inkml:context>
    <inkml:brush xml:id="br0">
      <inkml:brushProperty name="width" value="0.08571" units="cm"/>
      <inkml:brushProperty name="height" value="0.08571" units="cm"/>
    </inkml:brush>
  </inkml:definitions>
  <inkml:trace contextRef="#ctx0" brushRef="#br0">1 35 7936,'2'-10'-1167,"3"5"879,-3-5 0,8 8 467,-4-4-72,-4 4 1,7 4 285,-3 4 1,-4 4-11,4 7 1,1 2-134,-1 4 1,0 4-185,-6 8 1,6-1 34,-1 1 1,3 0-244,-2-1 1,-4 1 26,4-1 1,-4 1-43,-2-1 0,1-7-260,5-4 0,-4-3-110,4-3-221,-4-7 748,-2-3 0,0-7 0,0-7 0,0-3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9.414"/>
    </inkml:context>
    <inkml:brush xml:id="br0">
      <inkml:brushProperty name="width" value="0.08571" units="cm"/>
      <inkml:brushProperty name="height" value="0.08571" units="cm"/>
    </inkml:brush>
  </inkml:definitions>
  <inkml:trace contextRef="#ctx0" brushRef="#br0">1 52 7936,'0'-9'-770,"0"-6"372,0 13 426,0-14 0,2 14 227,3-3 0,5 3-86,7 2 0,1 0-94,-1 0 1,6 0-80,0 0 1,6 0 81,-6 0 1,6 2-145,-6 3 0,5-1 136,-4 8 1,-1-7-137,-6 7 0,-6-6 86,1 5-42,-8 1 9,3 5 0,-8-2 5,-5-3 0,-4 1 3,-7-7 1,-2 6 12,-4-7 1,1 7-212,-6-6 1,7 0 66,-3-6 1,5 0-243,2 0 1,0 0 377,-1 0 0,9 0 0,1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8:13:59.680"/>
    </inkml:context>
    <inkml:brush xml:id="br0">
      <inkml:brushProperty name="width" value="0.08571" units="cm"/>
      <inkml:brushProperty name="height" value="0.08571" units="cm"/>
    </inkml:brush>
  </inkml:definitions>
  <inkml:trace contextRef="#ctx0" brushRef="#br0">0 70 7936,'16'-18'-1240,"-5"1"604,4 7 1051,-5-5-13,7 13-58,1-5 0,-7 7-27,1 0 1,-8 9-124,1 8 0,-3 3-205,-2 8 1,6 1 107,0 6 0,0 1-67,-6 5 1,1-7 70,5 1 1,-4-1 14,4-5 1,-4-2-315,-2 2 0,6-8-435,-1 2 0,1-9 29,-6-3 270,0-7 1,2 4-75,4-8 408,-4-8 0,5-9 0,-7-10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0CCBD-C44D-8041-97F2-F2FABD89B09D}" type="datetimeFigureOut">
              <a:rPr lang="en-US" smtClean="0"/>
              <a:t>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B4409-2DC1-CE47-BAEC-3C0A604FD32D}" type="slidenum">
              <a:rPr lang="en-US" smtClean="0"/>
              <a:t>‹#›</a:t>
            </a:fld>
            <a:endParaRPr lang="en-US"/>
          </a:p>
        </p:txBody>
      </p:sp>
    </p:spTree>
    <p:extLst>
      <p:ext uri="{BB962C8B-B14F-4D97-AF65-F5344CB8AC3E}">
        <p14:creationId xmlns:p14="http://schemas.microsoft.com/office/powerpoint/2010/main" val="2581910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FB4409-2DC1-CE47-BAEC-3C0A604FD32D}" type="slidenum">
              <a:rPr lang="en-US" smtClean="0"/>
              <a:t>2</a:t>
            </a:fld>
            <a:endParaRPr lang="en-US"/>
          </a:p>
        </p:txBody>
      </p:sp>
    </p:spTree>
    <p:extLst>
      <p:ext uri="{BB962C8B-B14F-4D97-AF65-F5344CB8AC3E}">
        <p14:creationId xmlns:p14="http://schemas.microsoft.com/office/powerpoint/2010/main" val="333666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FB4409-2DC1-CE47-BAEC-3C0A604FD32D}" type="slidenum">
              <a:rPr lang="en-US" smtClean="0"/>
              <a:t>3</a:t>
            </a:fld>
            <a:endParaRPr lang="en-US"/>
          </a:p>
        </p:txBody>
      </p:sp>
    </p:spTree>
    <p:extLst>
      <p:ext uri="{BB962C8B-B14F-4D97-AF65-F5344CB8AC3E}">
        <p14:creationId xmlns:p14="http://schemas.microsoft.com/office/powerpoint/2010/main" val="414688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FB4409-2DC1-CE47-BAEC-3C0A604FD32D}" type="slidenum">
              <a:rPr lang="en-US" smtClean="0"/>
              <a:t>4</a:t>
            </a:fld>
            <a:endParaRPr lang="en-US"/>
          </a:p>
        </p:txBody>
      </p:sp>
    </p:spTree>
    <p:extLst>
      <p:ext uri="{BB962C8B-B14F-4D97-AF65-F5344CB8AC3E}">
        <p14:creationId xmlns:p14="http://schemas.microsoft.com/office/powerpoint/2010/main" val="188629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FB4409-2DC1-CE47-BAEC-3C0A604FD32D}" type="slidenum">
              <a:rPr lang="en-US" smtClean="0"/>
              <a:t>5</a:t>
            </a:fld>
            <a:endParaRPr lang="en-US"/>
          </a:p>
        </p:txBody>
      </p:sp>
    </p:spTree>
    <p:extLst>
      <p:ext uri="{BB962C8B-B14F-4D97-AF65-F5344CB8AC3E}">
        <p14:creationId xmlns:p14="http://schemas.microsoft.com/office/powerpoint/2010/main" val="338983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FB4409-2DC1-CE47-BAEC-3C0A604FD32D}" type="slidenum">
              <a:rPr lang="en-US" smtClean="0"/>
              <a:t>6</a:t>
            </a:fld>
            <a:endParaRPr lang="en-US"/>
          </a:p>
        </p:txBody>
      </p:sp>
    </p:spTree>
    <p:extLst>
      <p:ext uri="{BB962C8B-B14F-4D97-AF65-F5344CB8AC3E}">
        <p14:creationId xmlns:p14="http://schemas.microsoft.com/office/powerpoint/2010/main" val="2425865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FB4409-2DC1-CE47-BAEC-3C0A604FD32D}" type="slidenum">
              <a:rPr lang="en-US" smtClean="0"/>
              <a:t>9</a:t>
            </a:fld>
            <a:endParaRPr lang="en-US"/>
          </a:p>
        </p:txBody>
      </p:sp>
    </p:spTree>
    <p:extLst>
      <p:ext uri="{BB962C8B-B14F-4D97-AF65-F5344CB8AC3E}">
        <p14:creationId xmlns:p14="http://schemas.microsoft.com/office/powerpoint/2010/main" val="181478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FB4409-2DC1-CE47-BAEC-3C0A604FD32D}" type="slidenum">
              <a:rPr lang="en-US" smtClean="0"/>
              <a:t>11</a:t>
            </a:fld>
            <a:endParaRPr lang="en-US"/>
          </a:p>
        </p:txBody>
      </p:sp>
    </p:spTree>
    <p:extLst>
      <p:ext uri="{BB962C8B-B14F-4D97-AF65-F5344CB8AC3E}">
        <p14:creationId xmlns:p14="http://schemas.microsoft.com/office/powerpoint/2010/main" val="3105527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FB4409-2DC1-CE47-BAEC-3C0A604FD32D}" type="slidenum">
              <a:rPr lang="en-US" smtClean="0"/>
              <a:t>19</a:t>
            </a:fld>
            <a:endParaRPr lang="en-US"/>
          </a:p>
        </p:txBody>
      </p:sp>
    </p:spTree>
    <p:extLst>
      <p:ext uri="{BB962C8B-B14F-4D97-AF65-F5344CB8AC3E}">
        <p14:creationId xmlns:p14="http://schemas.microsoft.com/office/powerpoint/2010/main" val="133569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FB4409-2DC1-CE47-BAEC-3C0A604FD32D}" type="slidenum">
              <a:rPr lang="en-US" smtClean="0"/>
              <a:t>25</a:t>
            </a:fld>
            <a:endParaRPr lang="en-US"/>
          </a:p>
        </p:txBody>
      </p:sp>
    </p:spTree>
    <p:extLst>
      <p:ext uri="{BB962C8B-B14F-4D97-AF65-F5344CB8AC3E}">
        <p14:creationId xmlns:p14="http://schemas.microsoft.com/office/powerpoint/2010/main" val="237691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5CA5-93D1-A842-A4F8-464D01B41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5B1D10-D7A3-2941-931A-6F69DC1BD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4BF68B-EC4A-3C44-B51B-7AF06048F7B4}"/>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5" name="Footer Placeholder 4">
            <a:extLst>
              <a:ext uri="{FF2B5EF4-FFF2-40B4-BE49-F238E27FC236}">
                <a16:creationId xmlns:a16="http://schemas.microsoft.com/office/drawing/2014/main" id="{27D55EF5-E51F-9948-9718-6306F9EC592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C267E05-9B99-A241-8385-15D602D1EBF9}"/>
              </a:ext>
            </a:extLst>
          </p:cNvPr>
          <p:cNvSpPr>
            <a:spLocks noGrp="1"/>
          </p:cNvSpPr>
          <p:nvPr>
            <p:ph type="sldNum" sz="quarter" idx="12"/>
          </p:nvPr>
        </p:nvSpPr>
        <p:spPr/>
        <p:txBody>
          <a:bodyPr/>
          <a:lstStyle/>
          <a:p>
            <a:fld id="{B8EF38BA-22E6-C24C-A4A9-022C150904BA}" type="slidenum">
              <a:rPr lang="en-US" smtClean="0"/>
              <a:t>‹#›</a:t>
            </a:fld>
            <a:endParaRPr lang="en-US"/>
          </a:p>
        </p:txBody>
      </p:sp>
      <p:sp>
        <p:nvSpPr>
          <p:cNvPr id="8" name="Rectangle 7">
            <a:extLst>
              <a:ext uri="{FF2B5EF4-FFF2-40B4-BE49-F238E27FC236}">
                <a16:creationId xmlns:a16="http://schemas.microsoft.com/office/drawing/2014/main" id="{E37F14B7-E79C-4816-9726-FDB48FF41E93}"/>
              </a:ext>
            </a:extLst>
          </p:cNvPr>
          <p:cNvSpPr/>
          <p:nvPr userDrawn="1"/>
        </p:nvSpPr>
        <p:spPr>
          <a:xfrm>
            <a:off x="749648" y="6461656"/>
            <a:ext cx="914033" cy="215444"/>
          </a:xfrm>
          <a:prstGeom prst="rect">
            <a:avLst/>
          </a:prstGeom>
        </p:spPr>
        <p:txBody>
          <a:bodyPr wrap="none">
            <a:spAutoFit/>
          </a:bodyPr>
          <a:lstStyle/>
          <a:p>
            <a:r>
              <a:rPr lang="en-US" sz="800" dirty="0">
                <a:latin typeface="Calibri Light" panose="020F0302020204030204" pitchFamily="34" charset="0"/>
                <a:cs typeface="Calibri Light" panose="020F0302020204030204" pitchFamily="34" charset="0"/>
              </a:rPr>
              <a:t>©2018 Haibo Pan</a:t>
            </a:r>
            <a:endParaRPr lang="en-US" dirty="0"/>
          </a:p>
        </p:txBody>
      </p:sp>
      <p:sp>
        <p:nvSpPr>
          <p:cNvPr id="9" name="TextBox 8">
            <a:extLst>
              <a:ext uri="{FF2B5EF4-FFF2-40B4-BE49-F238E27FC236}">
                <a16:creationId xmlns:a16="http://schemas.microsoft.com/office/drawing/2014/main" id="{338F9AB2-7A1F-4342-A20C-6A6F75D28A3E}"/>
              </a:ext>
            </a:extLst>
          </p:cNvPr>
          <p:cNvSpPr txBox="1"/>
          <p:nvPr userDrawn="1"/>
        </p:nvSpPr>
        <p:spPr>
          <a:xfrm>
            <a:off x="10824541" y="6490643"/>
            <a:ext cx="529259" cy="230832"/>
          </a:xfrm>
          <a:prstGeom prst="rect">
            <a:avLst/>
          </a:prstGeom>
          <a:noFill/>
        </p:spPr>
        <p:txBody>
          <a:bodyPr wrap="square" rtlCol="0">
            <a:spAutoFit/>
          </a:bodyPr>
          <a:lstStyle/>
          <a:p>
            <a:fld id="{18A055E2-29FB-40DB-A1E4-D1C2E1C21465}" type="slidenum">
              <a:rPr lang="en-US" sz="900" smtClean="0">
                <a:solidFill>
                  <a:schemeClr val="bg1">
                    <a:lumMod val="65000"/>
                  </a:schemeClr>
                </a:solidFill>
              </a:rPr>
              <a:t>‹#›</a:t>
            </a:fld>
            <a:r>
              <a:rPr lang="en-US" sz="900" dirty="0">
                <a:solidFill>
                  <a:schemeClr val="bg1">
                    <a:lumMod val="65000"/>
                  </a:schemeClr>
                </a:solidFill>
              </a:rPr>
              <a:t> / 36</a:t>
            </a:r>
          </a:p>
        </p:txBody>
      </p:sp>
    </p:spTree>
    <p:extLst>
      <p:ext uri="{BB962C8B-B14F-4D97-AF65-F5344CB8AC3E}">
        <p14:creationId xmlns:p14="http://schemas.microsoft.com/office/powerpoint/2010/main" val="100395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91FC-DD6A-0549-B382-1BCC7D256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42C0EA-46D5-C143-AAA4-6A3130DEE6A6}"/>
              </a:ext>
            </a:extLst>
          </p:cNvPr>
          <p:cNvSpPr>
            <a:spLocks noGrp="1"/>
          </p:cNvSpPr>
          <p:nvPr>
            <p:ph type="body" orient="vert" idx="1"/>
          </p:nvPr>
        </p:nvSpPr>
        <p:spPr/>
        <p:txBody>
          <a:bodyPr vert="eaVert"/>
          <a:lstStyle>
            <a:lvl2pPr>
              <a:defRPr b="0" i="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3E77225-5BF7-D74F-9045-E0F3B0EFB29F}"/>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5" name="Footer Placeholder 4">
            <a:extLst>
              <a:ext uri="{FF2B5EF4-FFF2-40B4-BE49-F238E27FC236}">
                <a16:creationId xmlns:a16="http://schemas.microsoft.com/office/drawing/2014/main" id="{E98B76C6-29CB-BF4B-BF66-99164DA5349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50B4171-228D-404A-95F9-887002D324A2}"/>
              </a:ext>
            </a:extLst>
          </p:cNvPr>
          <p:cNvSpPr>
            <a:spLocks noGrp="1"/>
          </p:cNvSpPr>
          <p:nvPr>
            <p:ph type="sldNum" sz="quarter" idx="12"/>
          </p:nvPr>
        </p:nvSpPr>
        <p:spPr/>
        <p:txBody>
          <a:bodyPr/>
          <a:lstStyle/>
          <a:p>
            <a:fld id="{B8EF38BA-22E6-C24C-A4A9-022C150904BA}" type="slidenum">
              <a:rPr lang="en-US" smtClean="0"/>
              <a:t>‹#›</a:t>
            </a:fld>
            <a:endParaRPr lang="en-US"/>
          </a:p>
        </p:txBody>
      </p:sp>
    </p:spTree>
    <p:extLst>
      <p:ext uri="{BB962C8B-B14F-4D97-AF65-F5344CB8AC3E}">
        <p14:creationId xmlns:p14="http://schemas.microsoft.com/office/powerpoint/2010/main" val="247028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A6D13-6D1F-8C4D-A7F5-484730C5B3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85A9EE-8F40-8545-8186-0B2D7BF714EF}"/>
              </a:ext>
            </a:extLst>
          </p:cNvPr>
          <p:cNvSpPr>
            <a:spLocks noGrp="1"/>
          </p:cNvSpPr>
          <p:nvPr>
            <p:ph type="body" orient="vert" idx="1"/>
          </p:nvPr>
        </p:nvSpPr>
        <p:spPr>
          <a:xfrm>
            <a:off x="838200" y="365125"/>
            <a:ext cx="7734300" cy="5811838"/>
          </a:xfrm>
        </p:spPr>
        <p:txBody>
          <a:bodyPr vert="eaVert"/>
          <a:lstStyle>
            <a:lvl2pPr>
              <a:defRPr b="0" i="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B050978-38EB-F745-AC82-54E21EF5A4FA}"/>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5" name="Footer Placeholder 4">
            <a:extLst>
              <a:ext uri="{FF2B5EF4-FFF2-40B4-BE49-F238E27FC236}">
                <a16:creationId xmlns:a16="http://schemas.microsoft.com/office/drawing/2014/main" id="{3B1938BD-AD93-634B-8BBC-597EFEFFF4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12A10CA-E911-0646-AE80-5560BD92A694}"/>
              </a:ext>
            </a:extLst>
          </p:cNvPr>
          <p:cNvSpPr>
            <a:spLocks noGrp="1"/>
          </p:cNvSpPr>
          <p:nvPr>
            <p:ph type="sldNum" sz="quarter" idx="12"/>
          </p:nvPr>
        </p:nvSpPr>
        <p:spPr/>
        <p:txBody>
          <a:bodyPr/>
          <a:lstStyle/>
          <a:p>
            <a:fld id="{B8EF38BA-22E6-C24C-A4A9-022C150904BA}" type="slidenum">
              <a:rPr lang="en-US" smtClean="0"/>
              <a:t>‹#›</a:t>
            </a:fld>
            <a:endParaRPr lang="en-US"/>
          </a:p>
        </p:txBody>
      </p:sp>
    </p:spTree>
    <p:extLst>
      <p:ext uri="{BB962C8B-B14F-4D97-AF65-F5344CB8AC3E}">
        <p14:creationId xmlns:p14="http://schemas.microsoft.com/office/powerpoint/2010/main" val="1283563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54C8621-F71B-48CD-A172-33F44C393341}" type="datetimeFigureOut">
              <a:rPr lang="en-US" smtClean="0"/>
              <a:t>2/28/21</a:t>
            </a:fld>
            <a:endParaRPr lang="en-US"/>
          </a:p>
        </p:txBody>
      </p:sp>
      <p:sp>
        <p:nvSpPr>
          <p:cNvPr id="6" name="Slide Number Placeholder 5"/>
          <p:cNvSpPr>
            <a:spLocks noGrp="1"/>
          </p:cNvSpPr>
          <p:nvPr>
            <p:ph type="sldNum" sz="quarter" idx="12"/>
          </p:nvPr>
        </p:nvSpPr>
        <p:spPr/>
        <p:txBody>
          <a:bodyPr/>
          <a:lstStyle/>
          <a:p>
            <a:fld id="{1CF1C4CF-2553-4091-90EF-FEB651AE696C}" type="slidenum">
              <a:rPr lang="en-US" smtClean="0"/>
              <a:t>‹#›</a:t>
            </a:fld>
            <a:endParaRPr lang="en-US"/>
          </a:p>
        </p:txBody>
      </p:sp>
    </p:spTree>
    <p:extLst>
      <p:ext uri="{BB962C8B-B14F-4D97-AF65-F5344CB8AC3E}">
        <p14:creationId xmlns:p14="http://schemas.microsoft.com/office/powerpoint/2010/main" val="3602387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000">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30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000">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C8621-F71B-48CD-A172-33F44C393341}"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1C4CF-2553-4091-90EF-FEB651AE696C}" type="slidenum">
              <a:rPr lang="en-US" smtClean="0"/>
              <a:t>‹#›</a:t>
            </a:fld>
            <a:endParaRPr lang="en-US"/>
          </a:p>
        </p:txBody>
      </p:sp>
      <p:sp>
        <p:nvSpPr>
          <p:cNvPr id="7" name="TextBox 6"/>
          <p:cNvSpPr txBox="1"/>
          <p:nvPr userDrawn="1"/>
        </p:nvSpPr>
        <p:spPr>
          <a:xfrm>
            <a:off x="5757334" y="6273225"/>
            <a:ext cx="1693333" cy="230832"/>
          </a:xfrm>
          <a:prstGeom prst="rect">
            <a:avLst/>
          </a:prstGeom>
          <a:noFill/>
        </p:spPr>
        <p:txBody>
          <a:bodyPr wrap="square" rtlCol="0">
            <a:spAutoFit/>
          </a:bodyPr>
          <a:lstStyle/>
          <a:p>
            <a:fld id="{18A055E2-29FB-40DB-A1E4-D1C2E1C21465}" type="slidenum">
              <a:rPr lang="en-US" sz="900" smtClean="0">
                <a:solidFill>
                  <a:schemeClr val="accent2">
                    <a:lumMod val="75000"/>
                  </a:schemeClr>
                </a:solidFill>
              </a:rPr>
              <a:t>‹#›</a:t>
            </a:fld>
            <a:r>
              <a:rPr lang="en-US" sz="900">
                <a:solidFill>
                  <a:schemeClr val="accent2">
                    <a:lumMod val="75000"/>
                  </a:schemeClr>
                </a:solidFill>
              </a:rPr>
              <a:t> </a:t>
            </a:r>
            <a:r>
              <a:rPr lang="en-US" sz="900" baseline="0">
                <a:solidFill>
                  <a:schemeClr val="bg1">
                    <a:lumMod val="65000"/>
                  </a:schemeClr>
                </a:solidFill>
              </a:rPr>
              <a:t> of </a:t>
            </a:r>
            <a:r>
              <a:rPr lang="en-US" sz="900">
                <a:solidFill>
                  <a:schemeClr val="bg1">
                    <a:lumMod val="65000"/>
                  </a:schemeClr>
                </a:solidFill>
              </a:rPr>
              <a:t> </a:t>
            </a:r>
            <a:r>
              <a:rPr lang="en-US" altLang="zh-CN" sz="900">
                <a:solidFill>
                  <a:schemeClr val="accent2">
                    <a:lumMod val="75000"/>
                  </a:schemeClr>
                </a:solidFill>
              </a:rPr>
              <a:t>30</a:t>
            </a:r>
            <a:endParaRPr lang="en-US" sz="900">
              <a:solidFill>
                <a:schemeClr val="accent2">
                  <a:lumMod val="75000"/>
                </a:schemeClr>
              </a:solidFill>
            </a:endParaRPr>
          </a:p>
        </p:txBody>
      </p:sp>
      <p:sp>
        <p:nvSpPr>
          <p:cNvPr id="8" name="Action Button: Forward or Next 7">
            <a:hlinkClick r:id="" action="ppaction://hlinkshowjump?jump=nextslide" highlightClick="1"/>
          </p:cNvPr>
          <p:cNvSpPr/>
          <p:nvPr userDrawn="1"/>
        </p:nvSpPr>
        <p:spPr>
          <a:xfrm flipH="1">
            <a:off x="5394957" y="6342921"/>
            <a:ext cx="121920" cy="9144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Action Button: Forward or Next 8">
            <a:hlinkClick r:id="" action="ppaction://hlinkshowjump?jump=nextslide" highlightClick="1"/>
          </p:cNvPr>
          <p:cNvSpPr/>
          <p:nvPr userDrawn="1"/>
        </p:nvSpPr>
        <p:spPr>
          <a:xfrm>
            <a:off x="6891867" y="6337670"/>
            <a:ext cx="121920" cy="9144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668181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C8621-F71B-48CD-A172-33F44C393341}"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1C4CF-2553-4091-90EF-FEB651AE696C}" type="slidenum">
              <a:rPr lang="en-US" smtClean="0"/>
              <a:t>‹#›</a:t>
            </a:fld>
            <a:endParaRPr lang="en-US"/>
          </a:p>
        </p:txBody>
      </p:sp>
    </p:spTree>
    <p:extLst>
      <p:ext uri="{BB962C8B-B14F-4D97-AF65-F5344CB8AC3E}">
        <p14:creationId xmlns:p14="http://schemas.microsoft.com/office/powerpoint/2010/main" val="174372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4C8621-F71B-48CD-A172-33F44C393341}" type="datetimeFigureOut">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1C4CF-2553-4091-90EF-FEB651AE696C}" type="slidenum">
              <a:rPr lang="en-US" smtClean="0"/>
              <a:t>‹#›</a:t>
            </a:fld>
            <a:endParaRPr lang="en-US"/>
          </a:p>
        </p:txBody>
      </p:sp>
    </p:spTree>
    <p:extLst>
      <p:ext uri="{BB962C8B-B14F-4D97-AF65-F5344CB8AC3E}">
        <p14:creationId xmlns:p14="http://schemas.microsoft.com/office/powerpoint/2010/main" val="2212779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4C8621-F71B-48CD-A172-33F44C393341}" type="datetimeFigureOut">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1C4CF-2553-4091-90EF-FEB651AE696C}" type="slidenum">
              <a:rPr lang="en-US" smtClean="0"/>
              <a:t>‹#›</a:t>
            </a:fld>
            <a:endParaRPr lang="en-US"/>
          </a:p>
        </p:txBody>
      </p:sp>
    </p:spTree>
    <p:extLst>
      <p:ext uri="{BB962C8B-B14F-4D97-AF65-F5344CB8AC3E}">
        <p14:creationId xmlns:p14="http://schemas.microsoft.com/office/powerpoint/2010/main" val="30160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4C8621-F71B-48CD-A172-33F44C393341}" type="datetimeFigureOut">
              <a:rPr lang="en-US" smtClean="0"/>
              <a:t>2/28/21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1C4CF-2553-4091-90EF-FEB651AE696C}" type="slidenum">
              <a:rPr lang="en-US" smtClean="0"/>
              <a:t>‹#›</a:t>
            </a:fld>
            <a:endParaRPr lang="en-US"/>
          </a:p>
        </p:txBody>
      </p:sp>
    </p:spTree>
    <p:extLst>
      <p:ext uri="{BB962C8B-B14F-4D97-AF65-F5344CB8AC3E}">
        <p14:creationId xmlns:p14="http://schemas.microsoft.com/office/powerpoint/2010/main" val="2130233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C8621-F71B-48CD-A172-33F44C393341}" type="datetimeFigureOut">
              <a:rPr lang="en-US" smtClean="0"/>
              <a:t>2/28/21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1C4CF-2553-4091-90EF-FEB651AE696C}" type="slidenum">
              <a:rPr lang="en-US" smtClean="0"/>
              <a:t>‹#›</a:t>
            </a:fld>
            <a:endParaRPr lang="en-US"/>
          </a:p>
        </p:txBody>
      </p:sp>
    </p:spTree>
    <p:extLst>
      <p:ext uri="{BB962C8B-B14F-4D97-AF65-F5344CB8AC3E}">
        <p14:creationId xmlns:p14="http://schemas.microsoft.com/office/powerpoint/2010/main" val="159954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4816-C0C6-D940-B390-D47532A4F2F0}"/>
              </a:ext>
            </a:extLst>
          </p:cNvPr>
          <p:cNvSpPr>
            <a:spLocks noGrp="1"/>
          </p:cNvSpPr>
          <p:nvPr>
            <p:ph type="title"/>
          </p:nvPr>
        </p:nvSpPr>
        <p:spPr/>
        <p:txBody>
          <a:bodyPr>
            <a:normAutofit/>
          </a:bodyPr>
          <a:lstStyle>
            <a:lvl1pPr>
              <a:defRPr sz="2400" b="0" i="0">
                <a:latin typeface="Cambria" panose="020405030504060302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75451F3-3119-2748-97C1-DAAC0C3F14FC}"/>
              </a:ext>
            </a:extLst>
          </p:cNvPr>
          <p:cNvSpPr>
            <a:spLocks noGrp="1"/>
          </p:cNvSpPr>
          <p:nvPr>
            <p:ph idx="1"/>
          </p:nvPr>
        </p:nvSpPr>
        <p:spPr/>
        <p:txBody>
          <a:bodyPr/>
          <a:lstStyle>
            <a:lvl1pPr>
              <a:defRPr sz="2000" b="0" i="0">
                <a:latin typeface="Cambria" panose="02040503050406030204" pitchFamily="18" charset="0"/>
              </a:defRPr>
            </a:lvl1pPr>
            <a:lvl2pPr>
              <a:defRPr sz="1800">
                <a:latin typeface="Futura Medium" panose="020B0602020204020303" pitchFamily="34" charset="-79"/>
                <a:cs typeface="Futura Medium" panose="020B0602020204020303" pitchFamily="34" charset="-79"/>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2523DC-8812-4E4B-8A35-9798A896A98F}"/>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5" name="Footer Placeholder 4">
            <a:extLst>
              <a:ext uri="{FF2B5EF4-FFF2-40B4-BE49-F238E27FC236}">
                <a16:creationId xmlns:a16="http://schemas.microsoft.com/office/drawing/2014/main" id="{8AD61801-D5AE-7346-8BAD-166E66CCADC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CEE4385-EC52-8346-8CE9-35D7148242B8}"/>
              </a:ext>
            </a:extLst>
          </p:cNvPr>
          <p:cNvSpPr>
            <a:spLocks noGrp="1"/>
          </p:cNvSpPr>
          <p:nvPr>
            <p:ph type="sldNum" sz="quarter" idx="12"/>
          </p:nvPr>
        </p:nvSpPr>
        <p:spPr/>
        <p:txBody>
          <a:bodyPr/>
          <a:lstStyle/>
          <a:p>
            <a:fld id="{B8EF38BA-22E6-C24C-A4A9-022C150904BA}" type="slidenum">
              <a:rPr lang="en-US" smtClean="0"/>
              <a:t>‹#›</a:t>
            </a:fld>
            <a:endParaRPr lang="en-US"/>
          </a:p>
        </p:txBody>
      </p:sp>
    </p:spTree>
    <p:extLst>
      <p:ext uri="{BB962C8B-B14F-4D97-AF65-F5344CB8AC3E}">
        <p14:creationId xmlns:p14="http://schemas.microsoft.com/office/powerpoint/2010/main" val="2766979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4C8621-F71B-48CD-A172-33F44C393341}" type="datetimeFigureOut">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1C4CF-2553-4091-90EF-FEB651AE696C}" type="slidenum">
              <a:rPr lang="en-US" smtClean="0"/>
              <a:t>‹#›</a:t>
            </a:fld>
            <a:endParaRPr lang="en-US"/>
          </a:p>
        </p:txBody>
      </p:sp>
    </p:spTree>
    <p:extLst>
      <p:ext uri="{BB962C8B-B14F-4D97-AF65-F5344CB8AC3E}">
        <p14:creationId xmlns:p14="http://schemas.microsoft.com/office/powerpoint/2010/main" val="3974243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4C8621-F71B-48CD-A172-33F44C393341}" type="datetimeFigureOut">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1C4CF-2553-4091-90EF-FEB651AE696C}" type="slidenum">
              <a:rPr lang="en-US" smtClean="0"/>
              <a:t>‹#›</a:t>
            </a:fld>
            <a:endParaRPr lang="en-US"/>
          </a:p>
        </p:txBody>
      </p:sp>
    </p:spTree>
    <p:extLst>
      <p:ext uri="{BB962C8B-B14F-4D97-AF65-F5344CB8AC3E}">
        <p14:creationId xmlns:p14="http://schemas.microsoft.com/office/powerpoint/2010/main" val="1698231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C8621-F71B-48CD-A172-33F44C393341}"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1C4CF-2553-4091-90EF-FEB651AE696C}" type="slidenum">
              <a:rPr lang="en-US" smtClean="0"/>
              <a:t>‹#›</a:t>
            </a:fld>
            <a:endParaRPr lang="en-US"/>
          </a:p>
        </p:txBody>
      </p:sp>
    </p:spTree>
    <p:extLst>
      <p:ext uri="{BB962C8B-B14F-4D97-AF65-F5344CB8AC3E}">
        <p14:creationId xmlns:p14="http://schemas.microsoft.com/office/powerpoint/2010/main" val="2649109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C8621-F71B-48CD-A172-33F44C393341}"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1C4CF-2553-4091-90EF-FEB651AE696C}" type="slidenum">
              <a:rPr lang="en-US" smtClean="0"/>
              <a:t>‹#›</a:t>
            </a:fld>
            <a:endParaRPr lang="en-US"/>
          </a:p>
        </p:txBody>
      </p:sp>
    </p:spTree>
    <p:extLst>
      <p:ext uri="{BB962C8B-B14F-4D97-AF65-F5344CB8AC3E}">
        <p14:creationId xmlns:p14="http://schemas.microsoft.com/office/powerpoint/2010/main" val="249117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BA7A-C26A-1049-9AEC-779607BE1E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960FAD-14D1-1743-A29E-45527E9C13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65181C-1306-3848-99B8-3886FE40E73F}"/>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5" name="Footer Placeholder 4">
            <a:extLst>
              <a:ext uri="{FF2B5EF4-FFF2-40B4-BE49-F238E27FC236}">
                <a16:creationId xmlns:a16="http://schemas.microsoft.com/office/drawing/2014/main" id="{C5CC311A-D57B-064F-AFF5-7F3E7CDE7F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6532C9-184E-5945-880F-D55BB5B675C8}"/>
              </a:ext>
            </a:extLst>
          </p:cNvPr>
          <p:cNvSpPr>
            <a:spLocks noGrp="1"/>
          </p:cNvSpPr>
          <p:nvPr>
            <p:ph type="sldNum" sz="quarter" idx="12"/>
          </p:nvPr>
        </p:nvSpPr>
        <p:spPr/>
        <p:txBody>
          <a:bodyPr/>
          <a:lstStyle/>
          <a:p>
            <a:fld id="{B8EF38BA-22E6-C24C-A4A9-022C150904BA}" type="slidenum">
              <a:rPr lang="en-US" smtClean="0"/>
              <a:t>‹#›</a:t>
            </a:fld>
            <a:endParaRPr lang="en-US"/>
          </a:p>
        </p:txBody>
      </p:sp>
    </p:spTree>
    <p:extLst>
      <p:ext uri="{BB962C8B-B14F-4D97-AF65-F5344CB8AC3E}">
        <p14:creationId xmlns:p14="http://schemas.microsoft.com/office/powerpoint/2010/main" val="315285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763D-32FA-CE41-99B3-F6E0B8F526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354DCA-B101-EF43-BED4-E75C7FABED58}"/>
              </a:ext>
            </a:extLst>
          </p:cNvPr>
          <p:cNvSpPr>
            <a:spLocks noGrp="1"/>
          </p:cNvSpPr>
          <p:nvPr>
            <p:ph sz="half" idx="1"/>
          </p:nvPr>
        </p:nvSpPr>
        <p:spPr>
          <a:xfrm>
            <a:off x="838200" y="1825625"/>
            <a:ext cx="5181600" cy="4351338"/>
          </a:xfrm>
        </p:spPr>
        <p:txBody>
          <a:bodyPr/>
          <a:lstStyle>
            <a:lvl2pPr>
              <a:defRPr b="0" i="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E56C6DA-6645-7143-9CDA-6F16ACC37318}"/>
              </a:ext>
            </a:extLst>
          </p:cNvPr>
          <p:cNvSpPr>
            <a:spLocks noGrp="1"/>
          </p:cNvSpPr>
          <p:nvPr>
            <p:ph sz="half" idx="2"/>
          </p:nvPr>
        </p:nvSpPr>
        <p:spPr>
          <a:xfrm>
            <a:off x="6172200" y="1825625"/>
            <a:ext cx="5181600" cy="4351338"/>
          </a:xfrm>
        </p:spPr>
        <p:txBody>
          <a:bodyPr/>
          <a:lstStyle>
            <a:lvl2pPr>
              <a:defRPr b="0" i="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ECAC8CB-7AB3-4B41-ACA8-9857730E6CC4}"/>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6" name="Footer Placeholder 5">
            <a:extLst>
              <a:ext uri="{FF2B5EF4-FFF2-40B4-BE49-F238E27FC236}">
                <a16:creationId xmlns:a16="http://schemas.microsoft.com/office/drawing/2014/main" id="{5909B4DD-78E0-2A4B-9CC3-B4466A8FBF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9DC57D4-FD0E-214F-959F-6D8FE8D4C638}"/>
              </a:ext>
            </a:extLst>
          </p:cNvPr>
          <p:cNvSpPr>
            <a:spLocks noGrp="1"/>
          </p:cNvSpPr>
          <p:nvPr>
            <p:ph type="sldNum" sz="quarter" idx="12"/>
          </p:nvPr>
        </p:nvSpPr>
        <p:spPr/>
        <p:txBody>
          <a:bodyPr/>
          <a:lstStyle/>
          <a:p>
            <a:fld id="{B8EF38BA-22E6-C24C-A4A9-022C150904BA}" type="slidenum">
              <a:rPr lang="en-US" smtClean="0"/>
              <a:t>‹#›</a:t>
            </a:fld>
            <a:endParaRPr lang="en-US"/>
          </a:p>
        </p:txBody>
      </p:sp>
    </p:spTree>
    <p:extLst>
      <p:ext uri="{BB962C8B-B14F-4D97-AF65-F5344CB8AC3E}">
        <p14:creationId xmlns:p14="http://schemas.microsoft.com/office/powerpoint/2010/main" val="239160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9803-8FBA-AB43-97F6-3B7A66F6E5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F649F9-733F-2F4F-BFCC-AAF1A8E6E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321238-F95C-C24B-927F-E43FCA8DD258}"/>
              </a:ext>
            </a:extLst>
          </p:cNvPr>
          <p:cNvSpPr>
            <a:spLocks noGrp="1"/>
          </p:cNvSpPr>
          <p:nvPr>
            <p:ph sz="half" idx="2"/>
          </p:nvPr>
        </p:nvSpPr>
        <p:spPr>
          <a:xfrm>
            <a:off x="839788" y="2505075"/>
            <a:ext cx="5157787" cy="3684588"/>
          </a:xfrm>
        </p:spPr>
        <p:txBody>
          <a:bodyPr/>
          <a:lstStyle>
            <a:lvl2pPr>
              <a:defRPr b="0" i="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8661E33-A7EE-A04D-BAE7-80FA5F712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26823C-5BF8-3E46-9650-DDDE962443CA}"/>
              </a:ext>
            </a:extLst>
          </p:cNvPr>
          <p:cNvSpPr>
            <a:spLocks noGrp="1"/>
          </p:cNvSpPr>
          <p:nvPr>
            <p:ph sz="quarter" idx="4"/>
          </p:nvPr>
        </p:nvSpPr>
        <p:spPr>
          <a:xfrm>
            <a:off x="6172200" y="2505075"/>
            <a:ext cx="5183188" cy="3684588"/>
          </a:xfrm>
        </p:spPr>
        <p:txBody>
          <a:bodyPr/>
          <a:lstStyle>
            <a:lvl2pPr>
              <a:defRPr b="0" i="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B52DE18-645C-C04F-AB3C-13D28895ED35}"/>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8" name="Footer Placeholder 7">
            <a:extLst>
              <a:ext uri="{FF2B5EF4-FFF2-40B4-BE49-F238E27FC236}">
                <a16:creationId xmlns:a16="http://schemas.microsoft.com/office/drawing/2014/main" id="{F6940A5C-560A-814A-A982-161473457A1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AB74E03-307A-DD4A-B96C-695740E590DE}"/>
              </a:ext>
            </a:extLst>
          </p:cNvPr>
          <p:cNvSpPr>
            <a:spLocks noGrp="1"/>
          </p:cNvSpPr>
          <p:nvPr>
            <p:ph type="sldNum" sz="quarter" idx="12"/>
          </p:nvPr>
        </p:nvSpPr>
        <p:spPr/>
        <p:txBody>
          <a:bodyPr/>
          <a:lstStyle/>
          <a:p>
            <a:fld id="{B8EF38BA-22E6-C24C-A4A9-022C150904BA}" type="slidenum">
              <a:rPr lang="en-US" smtClean="0"/>
              <a:t>‹#›</a:t>
            </a:fld>
            <a:endParaRPr lang="en-US"/>
          </a:p>
        </p:txBody>
      </p:sp>
    </p:spTree>
    <p:extLst>
      <p:ext uri="{BB962C8B-B14F-4D97-AF65-F5344CB8AC3E}">
        <p14:creationId xmlns:p14="http://schemas.microsoft.com/office/powerpoint/2010/main" val="47871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8E7A-EAF1-AF42-AD99-DC28A7F77D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2D8A15-FE43-9342-80BB-D9B053915544}"/>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4" name="Footer Placeholder 3">
            <a:extLst>
              <a:ext uri="{FF2B5EF4-FFF2-40B4-BE49-F238E27FC236}">
                <a16:creationId xmlns:a16="http://schemas.microsoft.com/office/drawing/2014/main" id="{18344094-640E-8546-A6E3-0800AA259B8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F72C947-C001-CC4B-B9C1-9BB401B73890}"/>
              </a:ext>
            </a:extLst>
          </p:cNvPr>
          <p:cNvSpPr>
            <a:spLocks noGrp="1"/>
          </p:cNvSpPr>
          <p:nvPr>
            <p:ph type="sldNum" sz="quarter" idx="12"/>
          </p:nvPr>
        </p:nvSpPr>
        <p:spPr/>
        <p:txBody>
          <a:bodyPr/>
          <a:lstStyle/>
          <a:p>
            <a:fld id="{B8EF38BA-22E6-C24C-A4A9-022C150904BA}" type="slidenum">
              <a:rPr lang="en-US" smtClean="0"/>
              <a:t>‹#›</a:t>
            </a:fld>
            <a:endParaRPr lang="en-US"/>
          </a:p>
        </p:txBody>
      </p:sp>
    </p:spTree>
    <p:extLst>
      <p:ext uri="{BB962C8B-B14F-4D97-AF65-F5344CB8AC3E}">
        <p14:creationId xmlns:p14="http://schemas.microsoft.com/office/powerpoint/2010/main" val="241611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229384-3E60-CC47-90C5-E4BCB30A39FF}"/>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3" name="Footer Placeholder 2">
            <a:extLst>
              <a:ext uri="{FF2B5EF4-FFF2-40B4-BE49-F238E27FC236}">
                <a16:creationId xmlns:a16="http://schemas.microsoft.com/office/drawing/2014/main" id="{C97C316E-A793-944D-BEDD-DC26216A38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5207F1-3CF8-DE4E-8622-FC3F4A5B6B6C}"/>
              </a:ext>
            </a:extLst>
          </p:cNvPr>
          <p:cNvSpPr>
            <a:spLocks noGrp="1"/>
          </p:cNvSpPr>
          <p:nvPr>
            <p:ph type="sldNum" sz="quarter" idx="12"/>
          </p:nvPr>
        </p:nvSpPr>
        <p:spPr/>
        <p:txBody>
          <a:bodyPr/>
          <a:lstStyle/>
          <a:p>
            <a:fld id="{B8EF38BA-22E6-C24C-A4A9-022C150904BA}" type="slidenum">
              <a:rPr lang="en-US" smtClean="0"/>
              <a:t>‹#›</a:t>
            </a:fld>
            <a:endParaRPr lang="en-US"/>
          </a:p>
        </p:txBody>
      </p:sp>
    </p:spTree>
    <p:extLst>
      <p:ext uri="{BB962C8B-B14F-4D97-AF65-F5344CB8AC3E}">
        <p14:creationId xmlns:p14="http://schemas.microsoft.com/office/powerpoint/2010/main" val="261054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3806-2942-8A4E-AA34-4A476884E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A5BDFB-EEC5-9540-AA98-D91CBFA98293}"/>
              </a:ext>
            </a:extLst>
          </p:cNvPr>
          <p:cNvSpPr>
            <a:spLocks noGrp="1"/>
          </p:cNvSpPr>
          <p:nvPr>
            <p:ph idx="1"/>
          </p:nvPr>
        </p:nvSpPr>
        <p:spPr>
          <a:xfrm>
            <a:off x="5183188" y="987425"/>
            <a:ext cx="6172200" cy="4873625"/>
          </a:xfrm>
        </p:spPr>
        <p:txBody>
          <a:bodyPr/>
          <a:lstStyle>
            <a:lvl1pPr>
              <a:defRPr sz="3200"/>
            </a:lvl1pPr>
            <a:lvl2pPr>
              <a:defRPr sz="2800" b="0" i="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BBD12-1E87-2E4B-B88B-5BC19D2D5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2BC120-2FAC-B247-9E4C-231868052EED}"/>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6" name="Footer Placeholder 5">
            <a:extLst>
              <a:ext uri="{FF2B5EF4-FFF2-40B4-BE49-F238E27FC236}">
                <a16:creationId xmlns:a16="http://schemas.microsoft.com/office/drawing/2014/main" id="{9EC8983A-66EA-ED42-8C69-B7554BDD07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233419F-5267-B143-8F02-D2E731A0754E}"/>
              </a:ext>
            </a:extLst>
          </p:cNvPr>
          <p:cNvSpPr>
            <a:spLocks noGrp="1"/>
          </p:cNvSpPr>
          <p:nvPr>
            <p:ph type="sldNum" sz="quarter" idx="12"/>
          </p:nvPr>
        </p:nvSpPr>
        <p:spPr/>
        <p:txBody>
          <a:bodyPr/>
          <a:lstStyle/>
          <a:p>
            <a:fld id="{B8EF38BA-22E6-C24C-A4A9-022C150904BA}" type="slidenum">
              <a:rPr lang="en-US" smtClean="0"/>
              <a:t>‹#›</a:t>
            </a:fld>
            <a:endParaRPr lang="en-US"/>
          </a:p>
        </p:txBody>
      </p:sp>
    </p:spTree>
    <p:extLst>
      <p:ext uri="{BB962C8B-B14F-4D97-AF65-F5344CB8AC3E}">
        <p14:creationId xmlns:p14="http://schemas.microsoft.com/office/powerpoint/2010/main" val="2163052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2F9E-9E3D-9641-B0E5-DFD8B4D6C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195E6D-1DE7-B244-A1D6-2AA91E8383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40EF73-689E-6D45-B484-94F62801C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9A4B1B-B007-6640-B6C1-EE936907F4F9}"/>
              </a:ext>
            </a:extLst>
          </p:cNvPr>
          <p:cNvSpPr>
            <a:spLocks noGrp="1"/>
          </p:cNvSpPr>
          <p:nvPr>
            <p:ph type="dt" sz="half" idx="10"/>
          </p:nvPr>
        </p:nvSpPr>
        <p:spPr/>
        <p:txBody>
          <a:bodyPr/>
          <a:lstStyle/>
          <a:p>
            <a:fld id="{8D59C28B-034C-DC48-AC03-44C83DF99308}" type="datetimeFigureOut">
              <a:rPr lang="en-US" smtClean="0"/>
              <a:t>2/28/21</a:t>
            </a:fld>
            <a:endParaRPr lang="en-US"/>
          </a:p>
        </p:txBody>
      </p:sp>
      <p:sp>
        <p:nvSpPr>
          <p:cNvPr id="6" name="Footer Placeholder 5">
            <a:extLst>
              <a:ext uri="{FF2B5EF4-FFF2-40B4-BE49-F238E27FC236}">
                <a16:creationId xmlns:a16="http://schemas.microsoft.com/office/drawing/2014/main" id="{9AF6044A-0806-6C42-9AF9-EB37A2BDDC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A62833-BF83-D74B-AB73-A9E0BE8B0AD9}"/>
              </a:ext>
            </a:extLst>
          </p:cNvPr>
          <p:cNvSpPr>
            <a:spLocks noGrp="1"/>
          </p:cNvSpPr>
          <p:nvPr>
            <p:ph type="sldNum" sz="quarter" idx="12"/>
          </p:nvPr>
        </p:nvSpPr>
        <p:spPr/>
        <p:txBody>
          <a:bodyPr/>
          <a:lstStyle/>
          <a:p>
            <a:fld id="{B8EF38BA-22E6-C24C-A4A9-022C150904BA}" type="slidenum">
              <a:rPr lang="en-US" smtClean="0"/>
              <a:t>‹#›</a:t>
            </a:fld>
            <a:endParaRPr lang="en-US"/>
          </a:p>
        </p:txBody>
      </p:sp>
    </p:spTree>
    <p:extLst>
      <p:ext uri="{BB962C8B-B14F-4D97-AF65-F5344CB8AC3E}">
        <p14:creationId xmlns:p14="http://schemas.microsoft.com/office/powerpoint/2010/main" val="183881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D4B33E-3906-9049-932B-C69BF5C93C42}"/>
              </a:ext>
            </a:extLst>
          </p:cNvPr>
          <p:cNvSpPr>
            <a:spLocks noGrp="1"/>
          </p:cNvSpPr>
          <p:nvPr>
            <p:ph type="title"/>
          </p:nvPr>
        </p:nvSpPr>
        <p:spPr>
          <a:xfrm>
            <a:off x="749648" y="13552"/>
            <a:ext cx="10515600" cy="8821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5161F1-B522-7C45-961A-3C17580F452D}"/>
              </a:ext>
            </a:extLst>
          </p:cNvPr>
          <p:cNvSpPr>
            <a:spLocks noGrp="1"/>
          </p:cNvSpPr>
          <p:nvPr>
            <p:ph type="body" idx="1"/>
          </p:nvPr>
        </p:nvSpPr>
        <p:spPr>
          <a:xfrm>
            <a:off x="838200" y="1265129"/>
            <a:ext cx="10515600" cy="491183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FCED178-BBA1-7443-AE5B-670C9795BF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9C28B-034C-DC48-AC03-44C83DF99308}" type="datetimeFigureOut">
              <a:rPr lang="en-US" smtClean="0"/>
              <a:t>2/28/21</a:t>
            </a:fld>
            <a:endParaRPr lang="en-US" dirty="0"/>
          </a:p>
        </p:txBody>
      </p:sp>
      <p:sp>
        <p:nvSpPr>
          <p:cNvPr id="6" name="Slide Number Placeholder 5">
            <a:extLst>
              <a:ext uri="{FF2B5EF4-FFF2-40B4-BE49-F238E27FC236}">
                <a16:creationId xmlns:a16="http://schemas.microsoft.com/office/drawing/2014/main" id="{26E76800-9773-4742-8E24-22E8C35B4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F38BA-22E6-C24C-A4A9-022C150904BA}" type="slidenum">
              <a:rPr lang="en-US" smtClean="0"/>
              <a:t>‹#›</a:t>
            </a:fld>
            <a:endParaRPr lang="en-US"/>
          </a:p>
        </p:txBody>
      </p:sp>
      <p:sp>
        <p:nvSpPr>
          <p:cNvPr id="20" name="Rectangle 19">
            <a:extLst>
              <a:ext uri="{FF2B5EF4-FFF2-40B4-BE49-F238E27FC236}">
                <a16:creationId xmlns:a16="http://schemas.microsoft.com/office/drawing/2014/main" id="{3A985A14-F14B-46A0-98F2-5C964753E489}"/>
              </a:ext>
            </a:extLst>
          </p:cNvPr>
          <p:cNvSpPr/>
          <p:nvPr userDrawn="1"/>
        </p:nvSpPr>
        <p:spPr>
          <a:xfrm>
            <a:off x="-20853" y="6436659"/>
            <a:ext cx="12192000" cy="421341"/>
          </a:xfrm>
          <a:prstGeom prst="rect">
            <a:avLst/>
          </a:prstGeom>
          <a:solidFill>
            <a:srgbClr val="8A2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Flowchart: Manual Input 20">
            <a:extLst>
              <a:ext uri="{FF2B5EF4-FFF2-40B4-BE49-F238E27FC236}">
                <a16:creationId xmlns:a16="http://schemas.microsoft.com/office/drawing/2014/main" id="{696073AD-FCFA-4AF8-B170-53E4EEF5ABF4}"/>
              </a:ext>
            </a:extLst>
          </p:cNvPr>
          <p:cNvSpPr/>
          <p:nvPr userDrawn="1"/>
        </p:nvSpPr>
        <p:spPr>
          <a:xfrm rot="16200000">
            <a:off x="9392385" y="5803962"/>
            <a:ext cx="457200" cy="1645920"/>
          </a:xfrm>
          <a:prstGeom prst="flowChartManualInpu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Rectangle 21">
            <a:extLst>
              <a:ext uri="{FF2B5EF4-FFF2-40B4-BE49-F238E27FC236}">
                <a16:creationId xmlns:a16="http://schemas.microsoft.com/office/drawing/2014/main" id="{AD6F8D36-EEF5-4781-8BA4-4075AAD33010}"/>
              </a:ext>
            </a:extLst>
          </p:cNvPr>
          <p:cNvSpPr/>
          <p:nvPr userDrawn="1"/>
        </p:nvSpPr>
        <p:spPr>
          <a:xfrm>
            <a:off x="10116367" y="6403110"/>
            <a:ext cx="2103120" cy="4572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TextBox 22">
            <a:extLst>
              <a:ext uri="{FF2B5EF4-FFF2-40B4-BE49-F238E27FC236}">
                <a16:creationId xmlns:a16="http://schemas.microsoft.com/office/drawing/2014/main" id="{469D083F-938E-4CC0-8F77-F3EEDA38E66D}"/>
              </a:ext>
            </a:extLst>
          </p:cNvPr>
          <p:cNvSpPr txBox="1"/>
          <p:nvPr userDrawn="1"/>
        </p:nvSpPr>
        <p:spPr>
          <a:xfrm>
            <a:off x="9620985" y="6531778"/>
            <a:ext cx="2416735" cy="230832"/>
          </a:xfrm>
          <a:prstGeom prst="rect">
            <a:avLst/>
          </a:prstGeom>
          <a:noFill/>
        </p:spPr>
        <p:txBody>
          <a:bodyPr wrap="square" rtlCol="0">
            <a:spAutoFit/>
          </a:bodyPr>
          <a:lstStyle/>
          <a:p>
            <a:r>
              <a:rPr lang="en-US" sz="900" dirty="0">
                <a:solidFill>
                  <a:schemeClr val="bg1"/>
                </a:solidFill>
                <a:latin typeface="Rockwell" panose="02060603020205020403" pitchFamily="18" charset="0"/>
              </a:rPr>
              <a:t>©20</a:t>
            </a:r>
            <a:r>
              <a:rPr lang="en-US" altLang="zh-CN" sz="900" dirty="0">
                <a:solidFill>
                  <a:schemeClr val="bg1"/>
                </a:solidFill>
                <a:latin typeface="Rockwell" panose="02060603020205020403" pitchFamily="18" charset="0"/>
              </a:rPr>
              <a:t>21</a:t>
            </a:r>
            <a:r>
              <a:rPr lang="en-US" sz="900" dirty="0">
                <a:solidFill>
                  <a:schemeClr val="bg1"/>
                </a:solidFill>
                <a:latin typeface="Rockwell" panose="02060603020205020403" pitchFamily="18" charset="0"/>
              </a:rPr>
              <a:t> Haibo Pan | </a:t>
            </a:r>
            <a:r>
              <a:rPr lang="en-US" altLang="zh-CN" sz="900" dirty="0">
                <a:solidFill>
                  <a:schemeClr val="bg1"/>
                </a:solidFill>
                <a:latin typeface="Rockwell" panose="02060603020205020403" pitchFamily="18" charset="0"/>
              </a:rPr>
              <a:t>Feb-28</a:t>
            </a:r>
            <a:endParaRPr lang="en-US" sz="900" dirty="0">
              <a:solidFill>
                <a:schemeClr val="bg1"/>
              </a:solidFill>
              <a:latin typeface="Rockwell" panose="02060603020205020403" pitchFamily="18" charset="0"/>
            </a:endParaRPr>
          </a:p>
        </p:txBody>
      </p:sp>
      <p:sp>
        <p:nvSpPr>
          <p:cNvPr id="11" name="Rectangle 10">
            <a:extLst>
              <a:ext uri="{FF2B5EF4-FFF2-40B4-BE49-F238E27FC236}">
                <a16:creationId xmlns:a16="http://schemas.microsoft.com/office/drawing/2014/main" id="{37C36261-9B27-42AD-A3AC-7247805DF6C8}"/>
              </a:ext>
            </a:extLst>
          </p:cNvPr>
          <p:cNvSpPr/>
          <p:nvPr userDrawn="1"/>
        </p:nvSpPr>
        <p:spPr>
          <a:xfrm>
            <a:off x="0" y="-476"/>
            <a:ext cx="12192000" cy="756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1542A68-BC8E-42AE-A278-358194F82EBF}"/>
              </a:ext>
            </a:extLst>
          </p:cNvPr>
          <p:cNvSpPr/>
          <p:nvPr userDrawn="1"/>
        </p:nvSpPr>
        <p:spPr>
          <a:xfrm>
            <a:off x="-4597" y="753494"/>
            <a:ext cx="12192000" cy="45719"/>
          </a:xfrm>
          <a:prstGeom prst="rect">
            <a:avLst/>
          </a:prstGeom>
          <a:solidFill>
            <a:srgbClr val="8A2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3298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chemeClr val="accent2">
              <a:lumMod val="60000"/>
              <a:lumOff val="40000"/>
            </a:schemeClr>
          </a:solidFill>
          <a:latin typeface="Rockwell" panose="02060603020205020403" pitchFamily="18"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kern="1200">
          <a:solidFill>
            <a:schemeClr val="tx1"/>
          </a:solidFill>
          <a:latin typeface="Futura Medium" panose="020B0602020204020303" pitchFamily="34" charset="-79"/>
          <a:ea typeface="Bodoni Ornaments" pitchFamily="2" charset="0"/>
          <a:cs typeface="Futura Medium" panose="020B0602020204020303" pitchFamily="34" charset="-79"/>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tx1"/>
          </a:solidFill>
          <a:latin typeface="Cambria" panose="02040503050406030204" pitchFamily="18" charset="0"/>
          <a:ea typeface="+mn-ea"/>
          <a:cs typeface="Cavolini" panose="03000502040302020204" pitchFamily="66"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198651"/>
            <a:ext cx="8712200" cy="33421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C8621-F71B-48CD-A172-33F44C393341}" type="datetimeFigureOut">
              <a:rPr lang="en-US" smtClean="0"/>
              <a:t>2/28/21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1C4CF-2553-4091-90EF-FEB651AE696C}" type="slidenum">
              <a:rPr lang="en-US" smtClean="0"/>
              <a:t>‹#›</a:t>
            </a:fld>
            <a:endParaRPr lang="en-US"/>
          </a:p>
        </p:txBody>
      </p:sp>
      <p:grpSp>
        <p:nvGrpSpPr>
          <p:cNvPr id="7" name="Group 6">
            <a:extLst>
              <a:ext uri="{FF2B5EF4-FFF2-40B4-BE49-F238E27FC236}">
                <a16:creationId xmlns:a16="http://schemas.microsoft.com/office/drawing/2014/main" id="{B4A9D576-113A-49EC-A2EB-765AD0F1FFA8}"/>
              </a:ext>
            </a:extLst>
          </p:cNvPr>
          <p:cNvGrpSpPr/>
          <p:nvPr userDrawn="1"/>
        </p:nvGrpSpPr>
        <p:grpSpPr>
          <a:xfrm>
            <a:off x="-14868" y="5405185"/>
            <a:ext cx="12221735" cy="430823"/>
            <a:chOff x="-31667" y="6438338"/>
            <a:chExt cx="12221735" cy="430823"/>
          </a:xfrm>
        </p:grpSpPr>
        <p:sp>
          <p:nvSpPr>
            <p:cNvPr id="14" name="Rectangle 13">
              <a:extLst>
                <a:ext uri="{FF2B5EF4-FFF2-40B4-BE49-F238E27FC236}">
                  <a16:creationId xmlns:a16="http://schemas.microsoft.com/office/drawing/2014/main" id="{DE2115EB-0F33-4CC8-8AC8-D547F4F92C22}"/>
                </a:ext>
              </a:extLst>
            </p:cNvPr>
            <p:cNvSpPr/>
            <p:nvPr userDrawn="1"/>
          </p:nvSpPr>
          <p:spPr>
            <a:xfrm>
              <a:off x="-31667" y="6447820"/>
              <a:ext cx="12192000" cy="421341"/>
            </a:xfrm>
            <a:prstGeom prst="rect">
              <a:avLst/>
            </a:prstGeom>
            <a:solidFill>
              <a:srgbClr val="8A2150"/>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Flowchart: Manual Input 15">
              <a:extLst>
                <a:ext uri="{FF2B5EF4-FFF2-40B4-BE49-F238E27FC236}">
                  <a16:creationId xmlns:a16="http://schemas.microsoft.com/office/drawing/2014/main" id="{F28146F0-F845-4A68-B6C0-824D91ACBDC4}"/>
                </a:ext>
              </a:extLst>
            </p:cNvPr>
            <p:cNvSpPr/>
            <p:nvPr userDrawn="1"/>
          </p:nvSpPr>
          <p:spPr>
            <a:xfrm rot="16200000">
              <a:off x="9106896" y="5824885"/>
              <a:ext cx="421342" cy="1651000"/>
            </a:xfrm>
            <a:prstGeom prst="flowChartManualInput">
              <a:avLst/>
            </a:prstGeom>
            <a:solidFill>
              <a:schemeClr val="accent1"/>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08C9D974-8D55-4D0D-8EC8-D82DB720273C}"/>
                </a:ext>
              </a:extLst>
            </p:cNvPr>
            <p:cNvSpPr/>
            <p:nvPr userDrawn="1"/>
          </p:nvSpPr>
          <p:spPr>
            <a:xfrm>
              <a:off x="10117428" y="6438338"/>
              <a:ext cx="2072640" cy="420624"/>
            </a:xfrm>
            <a:prstGeom prst="rect">
              <a:avLst/>
            </a:prstGeom>
            <a:solidFill>
              <a:schemeClr val="accent1"/>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TextBox 17">
              <a:extLst>
                <a:ext uri="{FF2B5EF4-FFF2-40B4-BE49-F238E27FC236}">
                  <a16:creationId xmlns:a16="http://schemas.microsoft.com/office/drawing/2014/main" id="{9F98F999-91BF-4837-BCCE-E1031CDCFA4E}"/>
                </a:ext>
              </a:extLst>
            </p:cNvPr>
            <p:cNvSpPr txBox="1"/>
            <p:nvPr userDrawn="1"/>
          </p:nvSpPr>
          <p:spPr>
            <a:xfrm>
              <a:off x="9610171" y="6542939"/>
              <a:ext cx="2416735" cy="230832"/>
            </a:xfrm>
            <a:prstGeom prst="rect">
              <a:avLst/>
            </a:prstGeom>
            <a:noFill/>
            <a:ln>
              <a:solidFill>
                <a:srgbClr val="5B9BD5"/>
              </a:solidFill>
            </a:ln>
          </p:spPr>
          <p:txBody>
            <a:bodyPr wrap="square" rtlCol="0">
              <a:spAutoFit/>
            </a:bodyPr>
            <a:lstStyle/>
            <a:p>
              <a:r>
                <a:rPr lang="en-US" sz="900" dirty="0">
                  <a:latin typeface="Britannic Bold" panose="020B0903060703020204" pitchFamily="34" charset="0"/>
                </a:rPr>
                <a:t>©2017 Haibo Pan | Dec-1</a:t>
              </a:r>
            </a:p>
          </p:txBody>
        </p:sp>
        <p:sp>
          <p:nvSpPr>
            <p:cNvPr id="19" name="TextBox 18">
              <a:extLst>
                <a:ext uri="{FF2B5EF4-FFF2-40B4-BE49-F238E27FC236}">
                  <a16:creationId xmlns:a16="http://schemas.microsoft.com/office/drawing/2014/main" id="{53659035-7CC4-4289-9ED4-4E72F7066432}"/>
                </a:ext>
              </a:extLst>
            </p:cNvPr>
            <p:cNvSpPr txBox="1"/>
            <p:nvPr userDrawn="1"/>
          </p:nvSpPr>
          <p:spPr>
            <a:xfrm>
              <a:off x="236095" y="6543934"/>
              <a:ext cx="1651000" cy="230832"/>
            </a:xfrm>
            <a:prstGeom prst="rect">
              <a:avLst/>
            </a:prstGeom>
            <a:noFill/>
            <a:ln>
              <a:solidFill>
                <a:srgbClr val="5B9BD5"/>
              </a:solidFill>
            </a:ln>
          </p:spPr>
          <p:txBody>
            <a:bodyPr wrap="square" rtlCol="0">
              <a:spAutoFit/>
            </a:bodyPr>
            <a:lstStyle/>
            <a:p>
              <a:fld id="{47B57A03-8EC6-4D0A-8244-04ED12C1FBA9}" type="slidenum">
                <a:rPr lang="en-US" sz="900" smtClean="0">
                  <a:solidFill>
                    <a:schemeClr val="bg1"/>
                  </a:solidFill>
                  <a:latin typeface="Britannic Bold" panose="020B0903060703020204" pitchFamily="34" charset="0"/>
                </a:rPr>
                <a:t>‹#›</a:t>
              </a:fld>
              <a:r>
                <a:rPr lang="en-US" sz="900" dirty="0">
                  <a:solidFill>
                    <a:schemeClr val="bg1"/>
                  </a:solidFill>
                  <a:latin typeface="Britannic Bold" panose="020B0903060703020204" pitchFamily="34" charset="0"/>
                </a:rPr>
                <a:t>/44</a:t>
              </a:r>
            </a:p>
          </p:txBody>
        </p:sp>
      </p:grpSp>
    </p:spTree>
    <p:extLst>
      <p:ext uri="{BB962C8B-B14F-4D97-AF65-F5344CB8AC3E}">
        <p14:creationId xmlns:p14="http://schemas.microsoft.com/office/powerpoint/2010/main" val="3410621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2400" b="1" kern="1200">
          <a:solidFill>
            <a:schemeClr val="bg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7" Type="http://schemas.openxmlformats.org/officeDocument/2006/relationships/image" Target="../media/image68.png"/><Relationship Id="rId299" Type="http://schemas.openxmlformats.org/officeDocument/2006/relationships/customXml" Target="../ink/ink149.xml"/><Relationship Id="rId21" Type="http://schemas.openxmlformats.org/officeDocument/2006/relationships/image" Target="../media/image20.png"/><Relationship Id="rId63" Type="http://schemas.openxmlformats.org/officeDocument/2006/relationships/image" Target="../media/image41.png"/><Relationship Id="rId159" Type="http://schemas.openxmlformats.org/officeDocument/2006/relationships/image" Target="../media/image89.png"/><Relationship Id="rId324" Type="http://schemas.openxmlformats.org/officeDocument/2006/relationships/image" Target="../media/image170.png"/><Relationship Id="rId170" Type="http://schemas.openxmlformats.org/officeDocument/2006/relationships/customXml" Target="../ink/ink84.xml"/><Relationship Id="rId226" Type="http://schemas.openxmlformats.org/officeDocument/2006/relationships/image" Target="../media/image122.png"/><Relationship Id="rId268" Type="http://schemas.openxmlformats.org/officeDocument/2006/relationships/image" Target="../media/image142.png"/><Relationship Id="rId32" Type="http://schemas.openxmlformats.org/officeDocument/2006/relationships/customXml" Target="../ink/ink16.xml"/><Relationship Id="rId74" Type="http://schemas.openxmlformats.org/officeDocument/2006/relationships/customXml" Target="../ink/ink36.xml"/><Relationship Id="rId128" Type="http://schemas.openxmlformats.org/officeDocument/2006/relationships/customXml" Target="../ink/ink63.xml"/><Relationship Id="rId335" Type="http://schemas.openxmlformats.org/officeDocument/2006/relationships/customXml" Target="../ink/ink167.xml"/><Relationship Id="rId5" Type="http://schemas.openxmlformats.org/officeDocument/2006/relationships/image" Target="../media/image12.png"/><Relationship Id="rId181" Type="http://schemas.openxmlformats.org/officeDocument/2006/relationships/image" Target="../media/image100.png"/><Relationship Id="rId237" Type="http://schemas.openxmlformats.org/officeDocument/2006/relationships/customXml" Target="../ink/ink118.xml"/><Relationship Id="rId279" Type="http://schemas.openxmlformats.org/officeDocument/2006/relationships/customXml" Target="../ink/ink139.xml"/><Relationship Id="rId43" Type="http://schemas.openxmlformats.org/officeDocument/2006/relationships/image" Target="../media/image31.png"/><Relationship Id="rId139" Type="http://schemas.openxmlformats.org/officeDocument/2006/relationships/image" Target="../media/image79.png"/><Relationship Id="rId290" Type="http://schemas.openxmlformats.org/officeDocument/2006/relationships/image" Target="../media/image153.png"/><Relationship Id="rId304" Type="http://schemas.openxmlformats.org/officeDocument/2006/relationships/image" Target="../media/image160.png"/><Relationship Id="rId85" Type="http://schemas.openxmlformats.org/officeDocument/2006/relationships/image" Target="../media/image52.png"/><Relationship Id="rId150" Type="http://schemas.openxmlformats.org/officeDocument/2006/relationships/customXml" Target="../ink/ink74.xml"/><Relationship Id="rId192" Type="http://schemas.openxmlformats.org/officeDocument/2006/relationships/customXml" Target="../ink/ink95.xml"/><Relationship Id="rId206" Type="http://schemas.openxmlformats.org/officeDocument/2006/relationships/customXml" Target="../ink/ink102.xml"/><Relationship Id="rId248" Type="http://schemas.openxmlformats.org/officeDocument/2006/relationships/image" Target="../media/image132.png"/><Relationship Id="rId12" Type="http://schemas.openxmlformats.org/officeDocument/2006/relationships/customXml" Target="../ink/ink6.xml"/><Relationship Id="rId108" Type="http://schemas.openxmlformats.org/officeDocument/2006/relationships/customXml" Target="../ink/ink53.xml"/><Relationship Id="rId315" Type="http://schemas.openxmlformats.org/officeDocument/2006/relationships/customXml" Target="../ink/ink157.xml"/><Relationship Id="rId96" Type="http://schemas.openxmlformats.org/officeDocument/2006/relationships/customXml" Target="../ink/ink47.xml"/><Relationship Id="rId161" Type="http://schemas.openxmlformats.org/officeDocument/2006/relationships/image" Target="../media/image90.png"/><Relationship Id="rId217" Type="http://schemas.openxmlformats.org/officeDocument/2006/relationships/image" Target="../media/image118.png"/><Relationship Id="rId259" Type="http://schemas.openxmlformats.org/officeDocument/2006/relationships/customXml" Target="../ink/ink129.xml"/><Relationship Id="rId23" Type="http://schemas.openxmlformats.org/officeDocument/2006/relationships/image" Target="../media/image21.png"/><Relationship Id="rId119" Type="http://schemas.openxmlformats.org/officeDocument/2006/relationships/image" Target="../media/image69.png"/><Relationship Id="rId270" Type="http://schemas.openxmlformats.org/officeDocument/2006/relationships/image" Target="../media/image143.png"/><Relationship Id="rId326" Type="http://schemas.openxmlformats.org/officeDocument/2006/relationships/image" Target="../media/image171.png"/><Relationship Id="rId65" Type="http://schemas.openxmlformats.org/officeDocument/2006/relationships/image" Target="../media/image42.png"/><Relationship Id="rId130" Type="http://schemas.openxmlformats.org/officeDocument/2006/relationships/customXml" Target="../ink/ink64.xml"/><Relationship Id="rId172" Type="http://schemas.openxmlformats.org/officeDocument/2006/relationships/customXml" Target="../ink/ink85.xml"/><Relationship Id="rId228" Type="http://schemas.openxmlformats.org/officeDocument/2006/relationships/image" Target="../media/image123.png"/><Relationship Id="rId281" Type="http://schemas.openxmlformats.org/officeDocument/2006/relationships/customXml" Target="../ink/ink140.xml"/><Relationship Id="rId34" Type="http://schemas.openxmlformats.org/officeDocument/2006/relationships/customXml" Target="../ink/ink17.xml"/><Relationship Id="rId76" Type="http://schemas.openxmlformats.org/officeDocument/2006/relationships/customXml" Target="../ink/ink37.xml"/><Relationship Id="rId141" Type="http://schemas.openxmlformats.org/officeDocument/2006/relationships/image" Target="../media/image80.png"/><Relationship Id="rId7" Type="http://schemas.openxmlformats.org/officeDocument/2006/relationships/image" Target="../media/image13.png"/><Relationship Id="rId183" Type="http://schemas.openxmlformats.org/officeDocument/2006/relationships/image" Target="../media/image101.png"/><Relationship Id="rId239" Type="http://schemas.openxmlformats.org/officeDocument/2006/relationships/customXml" Target="../ink/ink119.xml"/><Relationship Id="rId250" Type="http://schemas.openxmlformats.org/officeDocument/2006/relationships/image" Target="../media/image133.png"/><Relationship Id="rId292" Type="http://schemas.openxmlformats.org/officeDocument/2006/relationships/image" Target="../media/image154.png"/><Relationship Id="rId306" Type="http://schemas.openxmlformats.org/officeDocument/2006/relationships/image" Target="../media/image161.png"/><Relationship Id="rId24" Type="http://schemas.openxmlformats.org/officeDocument/2006/relationships/customXml" Target="../ink/ink12.xml"/><Relationship Id="rId45" Type="http://schemas.openxmlformats.org/officeDocument/2006/relationships/image" Target="../media/image32.png"/><Relationship Id="rId66" Type="http://schemas.openxmlformats.org/officeDocument/2006/relationships/customXml" Target="../ink/ink32.xml"/><Relationship Id="rId87" Type="http://schemas.openxmlformats.org/officeDocument/2006/relationships/image" Target="../media/image53.png"/><Relationship Id="rId110" Type="http://schemas.openxmlformats.org/officeDocument/2006/relationships/customXml" Target="../ink/ink54.xml"/><Relationship Id="rId131" Type="http://schemas.openxmlformats.org/officeDocument/2006/relationships/image" Target="../media/image75.png"/><Relationship Id="rId327" Type="http://schemas.openxmlformats.org/officeDocument/2006/relationships/customXml" Target="../ink/ink163.xml"/><Relationship Id="rId152" Type="http://schemas.openxmlformats.org/officeDocument/2006/relationships/customXml" Target="../ink/ink75.xml"/><Relationship Id="rId173" Type="http://schemas.openxmlformats.org/officeDocument/2006/relationships/image" Target="../media/image96.png"/><Relationship Id="rId194" Type="http://schemas.openxmlformats.org/officeDocument/2006/relationships/customXml" Target="../ink/ink96.xml"/><Relationship Id="rId208" Type="http://schemas.openxmlformats.org/officeDocument/2006/relationships/customXml" Target="../ink/ink103.xml"/><Relationship Id="rId229" Type="http://schemas.openxmlformats.org/officeDocument/2006/relationships/customXml" Target="../ink/ink114.xml"/><Relationship Id="rId240" Type="http://schemas.openxmlformats.org/officeDocument/2006/relationships/image" Target="../media/image128.png"/><Relationship Id="rId261" Type="http://schemas.openxmlformats.org/officeDocument/2006/relationships/customXml" Target="../ink/ink130.xml"/><Relationship Id="rId14" Type="http://schemas.openxmlformats.org/officeDocument/2006/relationships/customXml" Target="../ink/ink7.xml"/><Relationship Id="rId35" Type="http://schemas.openxmlformats.org/officeDocument/2006/relationships/image" Target="../media/image27.png"/><Relationship Id="rId56" Type="http://schemas.openxmlformats.org/officeDocument/2006/relationships/customXml" Target="../ink/ink27.xml"/><Relationship Id="rId77" Type="http://schemas.openxmlformats.org/officeDocument/2006/relationships/image" Target="../media/image48.png"/><Relationship Id="rId100" Type="http://schemas.openxmlformats.org/officeDocument/2006/relationships/customXml" Target="../ink/ink49.xml"/><Relationship Id="rId282" Type="http://schemas.openxmlformats.org/officeDocument/2006/relationships/image" Target="../media/image149.png"/><Relationship Id="rId317" Type="http://schemas.openxmlformats.org/officeDocument/2006/relationships/customXml" Target="../ink/ink158.xml"/><Relationship Id="rId8" Type="http://schemas.openxmlformats.org/officeDocument/2006/relationships/customXml" Target="../ink/ink4.xml"/><Relationship Id="rId98" Type="http://schemas.openxmlformats.org/officeDocument/2006/relationships/customXml" Target="../ink/ink48.xml"/><Relationship Id="rId121" Type="http://schemas.openxmlformats.org/officeDocument/2006/relationships/image" Target="../media/image70.png"/><Relationship Id="rId142" Type="http://schemas.openxmlformats.org/officeDocument/2006/relationships/customXml" Target="../ink/ink70.xml"/><Relationship Id="rId163" Type="http://schemas.openxmlformats.org/officeDocument/2006/relationships/image" Target="../media/image91.png"/><Relationship Id="rId184" Type="http://schemas.openxmlformats.org/officeDocument/2006/relationships/customXml" Target="../ink/ink91.xml"/><Relationship Id="rId219" Type="http://schemas.openxmlformats.org/officeDocument/2006/relationships/customXml" Target="../ink/ink109.xml"/><Relationship Id="rId230" Type="http://schemas.openxmlformats.org/officeDocument/2006/relationships/image" Target="../media/image124.png"/><Relationship Id="rId251" Type="http://schemas.openxmlformats.org/officeDocument/2006/relationships/customXml" Target="../ink/ink125.xml"/><Relationship Id="rId25" Type="http://schemas.openxmlformats.org/officeDocument/2006/relationships/image" Target="../media/image22.png"/><Relationship Id="rId46" Type="http://schemas.openxmlformats.org/officeDocument/2006/relationships/customXml" Target="../ink/ink23.xml"/><Relationship Id="rId67" Type="http://schemas.openxmlformats.org/officeDocument/2006/relationships/image" Target="../media/image43.png"/><Relationship Id="rId272" Type="http://schemas.openxmlformats.org/officeDocument/2006/relationships/image" Target="../media/image144.png"/><Relationship Id="rId293" Type="http://schemas.openxmlformats.org/officeDocument/2006/relationships/customXml" Target="../ink/ink146.xml"/><Relationship Id="rId307" Type="http://schemas.openxmlformats.org/officeDocument/2006/relationships/customXml" Target="../ink/ink153.xml"/><Relationship Id="rId328" Type="http://schemas.openxmlformats.org/officeDocument/2006/relationships/image" Target="../media/image172.png"/><Relationship Id="rId88" Type="http://schemas.openxmlformats.org/officeDocument/2006/relationships/customXml" Target="../ink/ink43.xml"/><Relationship Id="rId111" Type="http://schemas.openxmlformats.org/officeDocument/2006/relationships/image" Target="../media/image65.png"/><Relationship Id="rId132" Type="http://schemas.openxmlformats.org/officeDocument/2006/relationships/customXml" Target="../ink/ink65.xml"/><Relationship Id="rId153" Type="http://schemas.openxmlformats.org/officeDocument/2006/relationships/image" Target="../media/image86.png"/><Relationship Id="rId174" Type="http://schemas.openxmlformats.org/officeDocument/2006/relationships/customXml" Target="../ink/ink86.xml"/><Relationship Id="rId195" Type="http://schemas.openxmlformats.org/officeDocument/2006/relationships/image" Target="../media/image107.png"/><Relationship Id="rId209" Type="http://schemas.openxmlformats.org/officeDocument/2006/relationships/image" Target="../media/image114.png"/><Relationship Id="rId220" Type="http://schemas.openxmlformats.org/officeDocument/2006/relationships/image" Target="../media/image119.png"/><Relationship Id="rId241" Type="http://schemas.openxmlformats.org/officeDocument/2006/relationships/customXml" Target="../ink/ink120.xml"/><Relationship Id="rId15" Type="http://schemas.openxmlformats.org/officeDocument/2006/relationships/image" Target="../media/image17.png"/><Relationship Id="rId36" Type="http://schemas.openxmlformats.org/officeDocument/2006/relationships/customXml" Target="../ink/ink18.xml"/><Relationship Id="rId57" Type="http://schemas.openxmlformats.org/officeDocument/2006/relationships/image" Target="../media/image38.png"/><Relationship Id="rId262" Type="http://schemas.openxmlformats.org/officeDocument/2006/relationships/image" Target="../media/image139.png"/><Relationship Id="rId283" Type="http://schemas.openxmlformats.org/officeDocument/2006/relationships/customXml" Target="../ink/ink141.xml"/><Relationship Id="rId318" Type="http://schemas.openxmlformats.org/officeDocument/2006/relationships/image" Target="../media/image167.png"/><Relationship Id="rId78" Type="http://schemas.openxmlformats.org/officeDocument/2006/relationships/customXml" Target="../ink/ink38.xml"/><Relationship Id="rId99" Type="http://schemas.openxmlformats.org/officeDocument/2006/relationships/image" Target="../media/image59.png"/><Relationship Id="rId101" Type="http://schemas.openxmlformats.org/officeDocument/2006/relationships/image" Target="../media/image60.png"/><Relationship Id="rId122" Type="http://schemas.openxmlformats.org/officeDocument/2006/relationships/customXml" Target="../ink/ink60.xml"/><Relationship Id="rId143" Type="http://schemas.openxmlformats.org/officeDocument/2006/relationships/image" Target="../media/image81.png"/><Relationship Id="rId164" Type="http://schemas.openxmlformats.org/officeDocument/2006/relationships/customXml" Target="../ink/ink81.xml"/><Relationship Id="rId185" Type="http://schemas.openxmlformats.org/officeDocument/2006/relationships/image" Target="../media/image102.png"/><Relationship Id="rId9" Type="http://schemas.openxmlformats.org/officeDocument/2006/relationships/image" Target="../media/image14.png"/><Relationship Id="rId210" Type="http://schemas.openxmlformats.org/officeDocument/2006/relationships/customXml" Target="../ink/ink104.xml"/><Relationship Id="rId26" Type="http://schemas.openxmlformats.org/officeDocument/2006/relationships/customXml" Target="../ink/ink13.xml"/><Relationship Id="rId231" Type="http://schemas.openxmlformats.org/officeDocument/2006/relationships/customXml" Target="../ink/ink115.xml"/><Relationship Id="rId252" Type="http://schemas.openxmlformats.org/officeDocument/2006/relationships/image" Target="../media/image134.png"/><Relationship Id="rId273" Type="http://schemas.openxmlformats.org/officeDocument/2006/relationships/customXml" Target="../ink/ink136.xml"/><Relationship Id="rId294" Type="http://schemas.openxmlformats.org/officeDocument/2006/relationships/image" Target="../media/image155.png"/><Relationship Id="rId308" Type="http://schemas.openxmlformats.org/officeDocument/2006/relationships/image" Target="../media/image162.png"/><Relationship Id="rId329" Type="http://schemas.openxmlformats.org/officeDocument/2006/relationships/customXml" Target="../ink/ink164.xml"/><Relationship Id="rId47" Type="http://schemas.openxmlformats.org/officeDocument/2006/relationships/image" Target="../media/image33.png"/><Relationship Id="rId68" Type="http://schemas.openxmlformats.org/officeDocument/2006/relationships/customXml" Target="../ink/ink33.xml"/><Relationship Id="rId89" Type="http://schemas.openxmlformats.org/officeDocument/2006/relationships/image" Target="../media/image54.png"/><Relationship Id="rId112" Type="http://schemas.openxmlformats.org/officeDocument/2006/relationships/customXml" Target="../ink/ink55.xml"/><Relationship Id="rId133" Type="http://schemas.openxmlformats.org/officeDocument/2006/relationships/image" Target="../media/image76.png"/><Relationship Id="rId154" Type="http://schemas.openxmlformats.org/officeDocument/2006/relationships/customXml" Target="../ink/ink76.xml"/><Relationship Id="rId175" Type="http://schemas.openxmlformats.org/officeDocument/2006/relationships/image" Target="../media/image97.png"/><Relationship Id="rId196" Type="http://schemas.openxmlformats.org/officeDocument/2006/relationships/customXml" Target="../ink/ink97.xml"/><Relationship Id="rId200" Type="http://schemas.openxmlformats.org/officeDocument/2006/relationships/customXml" Target="../ink/ink99.xml"/><Relationship Id="rId16" Type="http://schemas.openxmlformats.org/officeDocument/2006/relationships/customXml" Target="../ink/ink8.xml"/><Relationship Id="rId221" Type="http://schemas.openxmlformats.org/officeDocument/2006/relationships/customXml" Target="../ink/ink110.xml"/><Relationship Id="rId242" Type="http://schemas.openxmlformats.org/officeDocument/2006/relationships/image" Target="../media/image129.png"/><Relationship Id="rId263" Type="http://schemas.openxmlformats.org/officeDocument/2006/relationships/customXml" Target="../ink/ink131.xml"/><Relationship Id="rId284" Type="http://schemas.openxmlformats.org/officeDocument/2006/relationships/image" Target="../media/image150.png"/><Relationship Id="rId319" Type="http://schemas.openxmlformats.org/officeDocument/2006/relationships/customXml" Target="../ink/ink159.xml"/><Relationship Id="rId37" Type="http://schemas.openxmlformats.org/officeDocument/2006/relationships/image" Target="../media/image28.png"/><Relationship Id="rId58" Type="http://schemas.openxmlformats.org/officeDocument/2006/relationships/customXml" Target="../ink/ink28.xml"/><Relationship Id="rId79" Type="http://schemas.openxmlformats.org/officeDocument/2006/relationships/image" Target="../media/image49.png"/><Relationship Id="rId102" Type="http://schemas.openxmlformats.org/officeDocument/2006/relationships/customXml" Target="../ink/ink50.xml"/><Relationship Id="rId123" Type="http://schemas.openxmlformats.org/officeDocument/2006/relationships/image" Target="../media/image71.png"/><Relationship Id="rId144" Type="http://schemas.openxmlformats.org/officeDocument/2006/relationships/customXml" Target="../ink/ink71.xml"/><Relationship Id="rId330" Type="http://schemas.openxmlformats.org/officeDocument/2006/relationships/image" Target="../media/image173.png"/><Relationship Id="rId90" Type="http://schemas.openxmlformats.org/officeDocument/2006/relationships/customXml" Target="../ink/ink44.xml"/><Relationship Id="rId165" Type="http://schemas.openxmlformats.org/officeDocument/2006/relationships/image" Target="../media/image92.png"/><Relationship Id="rId186" Type="http://schemas.openxmlformats.org/officeDocument/2006/relationships/customXml" Target="../ink/ink92.xml"/><Relationship Id="rId211" Type="http://schemas.openxmlformats.org/officeDocument/2006/relationships/image" Target="../media/image115.png"/><Relationship Id="rId232" Type="http://schemas.openxmlformats.org/officeDocument/2006/relationships/image" Target="../media/image125.png"/><Relationship Id="rId253" Type="http://schemas.openxmlformats.org/officeDocument/2006/relationships/customXml" Target="../ink/ink126.xml"/><Relationship Id="rId274" Type="http://schemas.openxmlformats.org/officeDocument/2006/relationships/image" Target="../media/image145.png"/><Relationship Id="rId295" Type="http://schemas.openxmlformats.org/officeDocument/2006/relationships/customXml" Target="../ink/ink147.xml"/><Relationship Id="rId309" Type="http://schemas.openxmlformats.org/officeDocument/2006/relationships/customXml" Target="../ink/ink154.xml"/><Relationship Id="rId27" Type="http://schemas.openxmlformats.org/officeDocument/2006/relationships/image" Target="../media/image23.png"/><Relationship Id="rId48" Type="http://schemas.openxmlformats.org/officeDocument/2006/relationships/customXml" Target="../ink/ink24.xml"/><Relationship Id="rId69" Type="http://schemas.openxmlformats.org/officeDocument/2006/relationships/image" Target="../media/image44.png"/><Relationship Id="rId113" Type="http://schemas.openxmlformats.org/officeDocument/2006/relationships/image" Target="../media/image66.png"/><Relationship Id="rId134" Type="http://schemas.openxmlformats.org/officeDocument/2006/relationships/customXml" Target="../ink/ink66.xml"/><Relationship Id="rId320" Type="http://schemas.openxmlformats.org/officeDocument/2006/relationships/image" Target="../media/image168.png"/><Relationship Id="rId80" Type="http://schemas.openxmlformats.org/officeDocument/2006/relationships/customXml" Target="../ink/ink39.xml"/><Relationship Id="rId155" Type="http://schemas.openxmlformats.org/officeDocument/2006/relationships/image" Target="../media/image87.png"/><Relationship Id="rId176" Type="http://schemas.openxmlformats.org/officeDocument/2006/relationships/customXml" Target="../ink/ink87.xml"/><Relationship Id="rId197" Type="http://schemas.openxmlformats.org/officeDocument/2006/relationships/image" Target="../media/image108.png"/><Relationship Id="rId201" Type="http://schemas.openxmlformats.org/officeDocument/2006/relationships/image" Target="../media/image110.png"/><Relationship Id="rId222" Type="http://schemas.openxmlformats.org/officeDocument/2006/relationships/image" Target="../media/image120.png"/><Relationship Id="rId243" Type="http://schemas.openxmlformats.org/officeDocument/2006/relationships/customXml" Target="../ink/ink121.xml"/><Relationship Id="rId264" Type="http://schemas.openxmlformats.org/officeDocument/2006/relationships/image" Target="../media/image140.png"/><Relationship Id="rId285" Type="http://schemas.openxmlformats.org/officeDocument/2006/relationships/customXml" Target="../ink/ink142.xml"/><Relationship Id="rId17" Type="http://schemas.openxmlformats.org/officeDocument/2006/relationships/image" Target="../media/image18.png"/><Relationship Id="rId38" Type="http://schemas.openxmlformats.org/officeDocument/2006/relationships/customXml" Target="../ink/ink19.xml"/><Relationship Id="rId59" Type="http://schemas.openxmlformats.org/officeDocument/2006/relationships/image" Target="../media/image39.png"/><Relationship Id="rId103" Type="http://schemas.openxmlformats.org/officeDocument/2006/relationships/image" Target="../media/image61.png"/><Relationship Id="rId124" Type="http://schemas.openxmlformats.org/officeDocument/2006/relationships/customXml" Target="../ink/ink61.xml"/><Relationship Id="rId310" Type="http://schemas.openxmlformats.org/officeDocument/2006/relationships/image" Target="../media/image163.png"/><Relationship Id="rId70" Type="http://schemas.openxmlformats.org/officeDocument/2006/relationships/customXml" Target="../ink/ink34.xml"/><Relationship Id="rId91" Type="http://schemas.openxmlformats.org/officeDocument/2006/relationships/image" Target="../media/image55.png"/><Relationship Id="rId145" Type="http://schemas.openxmlformats.org/officeDocument/2006/relationships/image" Target="../media/image82.png"/><Relationship Id="rId166" Type="http://schemas.openxmlformats.org/officeDocument/2006/relationships/customXml" Target="../ink/ink82.xml"/><Relationship Id="rId187" Type="http://schemas.openxmlformats.org/officeDocument/2006/relationships/image" Target="../media/image103.png"/><Relationship Id="rId331" Type="http://schemas.openxmlformats.org/officeDocument/2006/relationships/customXml" Target="../ink/ink165.xml"/><Relationship Id="rId1" Type="http://schemas.openxmlformats.org/officeDocument/2006/relationships/slideLayout" Target="../slideLayouts/slideLayout2.xml"/><Relationship Id="rId212" Type="http://schemas.openxmlformats.org/officeDocument/2006/relationships/customXml" Target="../ink/ink105.xml"/><Relationship Id="rId233" Type="http://schemas.openxmlformats.org/officeDocument/2006/relationships/customXml" Target="../ink/ink116.xml"/><Relationship Id="rId254" Type="http://schemas.openxmlformats.org/officeDocument/2006/relationships/image" Target="../media/image135.png"/><Relationship Id="rId28" Type="http://schemas.openxmlformats.org/officeDocument/2006/relationships/customXml" Target="../ink/ink14.xml"/><Relationship Id="rId49" Type="http://schemas.openxmlformats.org/officeDocument/2006/relationships/image" Target="../media/image34.png"/><Relationship Id="rId114" Type="http://schemas.openxmlformats.org/officeDocument/2006/relationships/customXml" Target="../ink/ink56.xml"/><Relationship Id="rId275" Type="http://schemas.openxmlformats.org/officeDocument/2006/relationships/customXml" Target="../ink/ink137.xml"/><Relationship Id="rId296" Type="http://schemas.openxmlformats.org/officeDocument/2006/relationships/image" Target="../media/image156.png"/><Relationship Id="rId300" Type="http://schemas.openxmlformats.org/officeDocument/2006/relationships/image" Target="../media/image158.png"/><Relationship Id="rId60" Type="http://schemas.openxmlformats.org/officeDocument/2006/relationships/customXml" Target="../ink/ink29.xml"/><Relationship Id="rId81" Type="http://schemas.openxmlformats.org/officeDocument/2006/relationships/image" Target="../media/image50.png"/><Relationship Id="rId135" Type="http://schemas.openxmlformats.org/officeDocument/2006/relationships/image" Target="../media/image77.png"/><Relationship Id="rId156" Type="http://schemas.openxmlformats.org/officeDocument/2006/relationships/customXml" Target="../ink/ink77.xml"/><Relationship Id="rId177" Type="http://schemas.openxmlformats.org/officeDocument/2006/relationships/image" Target="../media/image98.png"/><Relationship Id="rId198" Type="http://schemas.openxmlformats.org/officeDocument/2006/relationships/customXml" Target="../ink/ink98.xml"/><Relationship Id="rId321" Type="http://schemas.openxmlformats.org/officeDocument/2006/relationships/customXml" Target="../ink/ink160.xml"/><Relationship Id="rId202" Type="http://schemas.openxmlformats.org/officeDocument/2006/relationships/customXml" Target="../ink/ink100.xml"/><Relationship Id="rId223" Type="http://schemas.openxmlformats.org/officeDocument/2006/relationships/customXml" Target="../ink/ink111.xml"/><Relationship Id="rId244" Type="http://schemas.openxmlformats.org/officeDocument/2006/relationships/image" Target="../media/image130.png"/><Relationship Id="rId18" Type="http://schemas.openxmlformats.org/officeDocument/2006/relationships/customXml" Target="../ink/ink9.xml"/><Relationship Id="rId39" Type="http://schemas.openxmlformats.org/officeDocument/2006/relationships/image" Target="../media/image29.png"/><Relationship Id="rId265" Type="http://schemas.openxmlformats.org/officeDocument/2006/relationships/customXml" Target="../ink/ink132.xml"/><Relationship Id="rId286" Type="http://schemas.openxmlformats.org/officeDocument/2006/relationships/image" Target="../media/image151.png"/><Relationship Id="rId50" Type="http://schemas.openxmlformats.org/officeDocument/2006/relationships/customXml" Target="../ink/ink25.xml"/><Relationship Id="rId104" Type="http://schemas.openxmlformats.org/officeDocument/2006/relationships/customXml" Target="../ink/ink51.xml"/><Relationship Id="rId125" Type="http://schemas.openxmlformats.org/officeDocument/2006/relationships/image" Target="../media/image72.png"/><Relationship Id="rId146" Type="http://schemas.openxmlformats.org/officeDocument/2006/relationships/customXml" Target="../ink/ink72.xml"/><Relationship Id="rId167" Type="http://schemas.openxmlformats.org/officeDocument/2006/relationships/image" Target="../media/image93.png"/><Relationship Id="rId188" Type="http://schemas.openxmlformats.org/officeDocument/2006/relationships/customXml" Target="../ink/ink93.xml"/><Relationship Id="rId311" Type="http://schemas.openxmlformats.org/officeDocument/2006/relationships/customXml" Target="../ink/ink155.xml"/><Relationship Id="rId332" Type="http://schemas.openxmlformats.org/officeDocument/2006/relationships/image" Target="../media/image174.png"/><Relationship Id="rId71" Type="http://schemas.openxmlformats.org/officeDocument/2006/relationships/image" Target="../media/image45.png"/><Relationship Id="rId92" Type="http://schemas.openxmlformats.org/officeDocument/2006/relationships/customXml" Target="../ink/ink45.xml"/><Relationship Id="rId213" Type="http://schemas.openxmlformats.org/officeDocument/2006/relationships/image" Target="../media/image116.png"/><Relationship Id="rId234" Type="http://schemas.openxmlformats.org/officeDocument/2006/relationships/image" Target="../media/image36.png"/><Relationship Id="rId2" Type="http://schemas.openxmlformats.org/officeDocument/2006/relationships/customXml" Target="../ink/ink1.xml"/><Relationship Id="rId29" Type="http://schemas.openxmlformats.org/officeDocument/2006/relationships/image" Target="../media/image24.png"/><Relationship Id="rId255" Type="http://schemas.openxmlformats.org/officeDocument/2006/relationships/customXml" Target="../ink/ink127.xml"/><Relationship Id="rId276" Type="http://schemas.openxmlformats.org/officeDocument/2006/relationships/image" Target="../media/image146.png"/><Relationship Id="rId297" Type="http://schemas.openxmlformats.org/officeDocument/2006/relationships/customXml" Target="../ink/ink148.xml"/><Relationship Id="rId40" Type="http://schemas.openxmlformats.org/officeDocument/2006/relationships/customXml" Target="../ink/ink20.xml"/><Relationship Id="rId115" Type="http://schemas.openxmlformats.org/officeDocument/2006/relationships/image" Target="../media/image67.png"/><Relationship Id="rId136" Type="http://schemas.openxmlformats.org/officeDocument/2006/relationships/customXml" Target="../ink/ink67.xml"/><Relationship Id="rId157" Type="http://schemas.openxmlformats.org/officeDocument/2006/relationships/image" Target="../media/image88.png"/><Relationship Id="rId178" Type="http://schemas.openxmlformats.org/officeDocument/2006/relationships/customXml" Target="../ink/ink88.xml"/><Relationship Id="rId301" Type="http://schemas.openxmlformats.org/officeDocument/2006/relationships/customXml" Target="../ink/ink150.xml"/><Relationship Id="rId322" Type="http://schemas.openxmlformats.org/officeDocument/2006/relationships/image" Target="../media/image169.png"/><Relationship Id="rId61" Type="http://schemas.openxmlformats.org/officeDocument/2006/relationships/image" Target="../media/image40.png"/><Relationship Id="rId82" Type="http://schemas.openxmlformats.org/officeDocument/2006/relationships/customXml" Target="../ink/ink40.xml"/><Relationship Id="rId199" Type="http://schemas.openxmlformats.org/officeDocument/2006/relationships/image" Target="../media/image109.png"/><Relationship Id="rId203" Type="http://schemas.openxmlformats.org/officeDocument/2006/relationships/image" Target="../media/image111.png"/><Relationship Id="rId19" Type="http://schemas.openxmlformats.org/officeDocument/2006/relationships/image" Target="../media/image19.png"/><Relationship Id="rId224" Type="http://schemas.openxmlformats.org/officeDocument/2006/relationships/image" Target="../media/image121.png"/><Relationship Id="rId245" Type="http://schemas.openxmlformats.org/officeDocument/2006/relationships/customXml" Target="../ink/ink122.xml"/><Relationship Id="rId266" Type="http://schemas.openxmlformats.org/officeDocument/2006/relationships/image" Target="../media/image141.png"/><Relationship Id="rId287" Type="http://schemas.openxmlformats.org/officeDocument/2006/relationships/customXml" Target="../ink/ink143.xml"/><Relationship Id="rId30" Type="http://schemas.openxmlformats.org/officeDocument/2006/relationships/customXml" Target="../ink/ink15.xml"/><Relationship Id="rId105" Type="http://schemas.openxmlformats.org/officeDocument/2006/relationships/image" Target="../media/image62.png"/><Relationship Id="rId126" Type="http://schemas.openxmlformats.org/officeDocument/2006/relationships/customXml" Target="../ink/ink62.xml"/><Relationship Id="rId147" Type="http://schemas.openxmlformats.org/officeDocument/2006/relationships/image" Target="../media/image83.png"/><Relationship Id="rId168" Type="http://schemas.openxmlformats.org/officeDocument/2006/relationships/customXml" Target="../ink/ink83.xml"/><Relationship Id="rId312" Type="http://schemas.openxmlformats.org/officeDocument/2006/relationships/image" Target="../media/image164.png"/><Relationship Id="rId333" Type="http://schemas.openxmlformats.org/officeDocument/2006/relationships/customXml" Target="../ink/ink166.xml"/><Relationship Id="rId51" Type="http://schemas.openxmlformats.org/officeDocument/2006/relationships/image" Target="../media/image35.png"/><Relationship Id="rId72" Type="http://schemas.openxmlformats.org/officeDocument/2006/relationships/customXml" Target="../ink/ink35.xml"/><Relationship Id="rId93" Type="http://schemas.openxmlformats.org/officeDocument/2006/relationships/image" Target="../media/image56.png"/><Relationship Id="rId189" Type="http://schemas.openxmlformats.org/officeDocument/2006/relationships/image" Target="../media/image104.png"/><Relationship Id="rId3" Type="http://schemas.openxmlformats.org/officeDocument/2006/relationships/image" Target="../media/image11.png"/><Relationship Id="rId214" Type="http://schemas.openxmlformats.org/officeDocument/2006/relationships/customXml" Target="../ink/ink106.xml"/><Relationship Id="rId235" Type="http://schemas.openxmlformats.org/officeDocument/2006/relationships/customXml" Target="../ink/ink117.xml"/><Relationship Id="rId256" Type="http://schemas.openxmlformats.org/officeDocument/2006/relationships/image" Target="../media/image136.png"/><Relationship Id="rId277" Type="http://schemas.openxmlformats.org/officeDocument/2006/relationships/customXml" Target="../ink/ink138.xml"/><Relationship Id="rId298" Type="http://schemas.openxmlformats.org/officeDocument/2006/relationships/image" Target="../media/image157.png"/><Relationship Id="rId116" Type="http://schemas.openxmlformats.org/officeDocument/2006/relationships/customXml" Target="../ink/ink57.xml"/><Relationship Id="rId137" Type="http://schemas.openxmlformats.org/officeDocument/2006/relationships/image" Target="../media/image78.png"/><Relationship Id="rId158" Type="http://schemas.openxmlformats.org/officeDocument/2006/relationships/customXml" Target="../ink/ink78.xml"/><Relationship Id="rId302" Type="http://schemas.openxmlformats.org/officeDocument/2006/relationships/image" Target="../media/image159.png"/><Relationship Id="rId323" Type="http://schemas.openxmlformats.org/officeDocument/2006/relationships/customXml" Target="../ink/ink161.xml"/><Relationship Id="rId20" Type="http://schemas.openxmlformats.org/officeDocument/2006/relationships/customXml" Target="../ink/ink10.xml"/><Relationship Id="rId41" Type="http://schemas.openxmlformats.org/officeDocument/2006/relationships/image" Target="../media/image30.png"/><Relationship Id="rId62" Type="http://schemas.openxmlformats.org/officeDocument/2006/relationships/customXml" Target="../ink/ink30.xml"/><Relationship Id="rId83" Type="http://schemas.openxmlformats.org/officeDocument/2006/relationships/image" Target="../media/image51.png"/><Relationship Id="rId179" Type="http://schemas.openxmlformats.org/officeDocument/2006/relationships/image" Target="../media/image99.png"/><Relationship Id="rId190" Type="http://schemas.openxmlformats.org/officeDocument/2006/relationships/customXml" Target="../ink/ink94.xml"/><Relationship Id="rId204" Type="http://schemas.openxmlformats.org/officeDocument/2006/relationships/customXml" Target="../ink/ink101.xml"/><Relationship Id="rId225" Type="http://schemas.openxmlformats.org/officeDocument/2006/relationships/customXml" Target="../ink/ink112.xml"/><Relationship Id="rId246" Type="http://schemas.openxmlformats.org/officeDocument/2006/relationships/image" Target="../media/image131.png"/><Relationship Id="rId267" Type="http://schemas.openxmlformats.org/officeDocument/2006/relationships/customXml" Target="../ink/ink133.xml"/><Relationship Id="rId288" Type="http://schemas.openxmlformats.org/officeDocument/2006/relationships/image" Target="../media/image152.png"/><Relationship Id="rId106" Type="http://schemas.openxmlformats.org/officeDocument/2006/relationships/customXml" Target="../ink/ink52.xml"/><Relationship Id="rId127" Type="http://schemas.openxmlformats.org/officeDocument/2006/relationships/image" Target="../media/image73.png"/><Relationship Id="rId313" Type="http://schemas.openxmlformats.org/officeDocument/2006/relationships/customXml" Target="../ink/ink156.xml"/><Relationship Id="rId10" Type="http://schemas.openxmlformats.org/officeDocument/2006/relationships/customXml" Target="../ink/ink5.xml"/><Relationship Id="rId31" Type="http://schemas.openxmlformats.org/officeDocument/2006/relationships/image" Target="../media/image25.png"/><Relationship Id="rId52" Type="http://schemas.openxmlformats.org/officeDocument/2006/relationships/customXml" Target="../ink/ink26.xml"/><Relationship Id="rId73" Type="http://schemas.openxmlformats.org/officeDocument/2006/relationships/image" Target="../media/image46.png"/><Relationship Id="rId94" Type="http://schemas.openxmlformats.org/officeDocument/2006/relationships/customXml" Target="../ink/ink46.xml"/><Relationship Id="rId148" Type="http://schemas.openxmlformats.org/officeDocument/2006/relationships/customXml" Target="../ink/ink73.xml"/><Relationship Id="rId169" Type="http://schemas.openxmlformats.org/officeDocument/2006/relationships/image" Target="../media/image94.png"/><Relationship Id="rId334" Type="http://schemas.openxmlformats.org/officeDocument/2006/relationships/image" Target="../media/image175.png"/><Relationship Id="rId4" Type="http://schemas.openxmlformats.org/officeDocument/2006/relationships/customXml" Target="../ink/ink2.xml"/><Relationship Id="rId180" Type="http://schemas.openxmlformats.org/officeDocument/2006/relationships/customXml" Target="../ink/ink89.xml"/><Relationship Id="rId215" Type="http://schemas.openxmlformats.org/officeDocument/2006/relationships/image" Target="../media/image117.png"/><Relationship Id="rId236" Type="http://schemas.openxmlformats.org/officeDocument/2006/relationships/image" Target="../media/image126.png"/><Relationship Id="rId257" Type="http://schemas.openxmlformats.org/officeDocument/2006/relationships/customXml" Target="../ink/ink128.xml"/><Relationship Id="rId278" Type="http://schemas.openxmlformats.org/officeDocument/2006/relationships/image" Target="../media/image147.png"/><Relationship Id="rId303" Type="http://schemas.openxmlformats.org/officeDocument/2006/relationships/customXml" Target="../ink/ink151.xml"/><Relationship Id="rId42" Type="http://schemas.openxmlformats.org/officeDocument/2006/relationships/customXml" Target="../ink/ink21.xml"/><Relationship Id="rId84" Type="http://schemas.openxmlformats.org/officeDocument/2006/relationships/customXml" Target="../ink/ink41.xml"/><Relationship Id="rId138" Type="http://schemas.openxmlformats.org/officeDocument/2006/relationships/customXml" Target="../ink/ink68.xml"/><Relationship Id="rId191" Type="http://schemas.openxmlformats.org/officeDocument/2006/relationships/image" Target="../media/image105.png"/><Relationship Id="rId205" Type="http://schemas.openxmlformats.org/officeDocument/2006/relationships/image" Target="../media/image112.png"/><Relationship Id="rId247" Type="http://schemas.openxmlformats.org/officeDocument/2006/relationships/customXml" Target="../ink/ink123.xml"/><Relationship Id="rId107" Type="http://schemas.openxmlformats.org/officeDocument/2006/relationships/image" Target="../media/image63.png"/><Relationship Id="rId289" Type="http://schemas.openxmlformats.org/officeDocument/2006/relationships/customXml" Target="../ink/ink144.xml"/><Relationship Id="rId11" Type="http://schemas.openxmlformats.org/officeDocument/2006/relationships/image" Target="../media/image15.png"/><Relationship Id="rId149" Type="http://schemas.openxmlformats.org/officeDocument/2006/relationships/image" Target="../media/image84.png"/><Relationship Id="rId314" Type="http://schemas.openxmlformats.org/officeDocument/2006/relationships/image" Target="../media/image165.png"/><Relationship Id="rId95" Type="http://schemas.openxmlformats.org/officeDocument/2006/relationships/image" Target="../media/image57.png"/><Relationship Id="rId160" Type="http://schemas.openxmlformats.org/officeDocument/2006/relationships/customXml" Target="../ink/ink79.xml"/><Relationship Id="rId216" Type="http://schemas.openxmlformats.org/officeDocument/2006/relationships/customXml" Target="../ink/ink107.xml"/><Relationship Id="rId258" Type="http://schemas.openxmlformats.org/officeDocument/2006/relationships/image" Target="../media/image137.png"/><Relationship Id="rId22" Type="http://schemas.openxmlformats.org/officeDocument/2006/relationships/customXml" Target="../ink/ink11.xml"/><Relationship Id="rId64" Type="http://schemas.openxmlformats.org/officeDocument/2006/relationships/customXml" Target="../ink/ink31.xml"/><Relationship Id="rId118" Type="http://schemas.openxmlformats.org/officeDocument/2006/relationships/customXml" Target="../ink/ink58.xml"/><Relationship Id="rId325" Type="http://schemas.openxmlformats.org/officeDocument/2006/relationships/customXml" Target="../ink/ink162.xml"/><Relationship Id="rId171" Type="http://schemas.openxmlformats.org/officeDocument/2006/relationships/image" Target="../media/image95.png"/><Relationship Id="rId227" Type="http://schemas.openxmlformats.org/officeDocument/2006/relationships/customXml" Target="../ink/ink113.xml"/><Relationship Id="rId269" Type="http://schemas.openxmlformats.org/officeDocument/2006/relationships/customXml" Target="../ink/ink134.xml"/><Relationship Id="rId33" Type="http://schemas.openxmlformats.org/officeDocument/2006/relationships/image" Target="../media/image26.png"/><Relationship Id="rId129" Type="http://schemas.openxmlformats.org/officeDocument/2006/relationships/image" Target="../media/image74.png"/><Relationship Id="rId280" Type="http://schemas.openxmlformats.org/officeDocument/2006/relationships/image" Target="../media/image148.png"/><Relationship Id="rId336" Type="http://schemas.openxmlformats.org/officeDocument/2006/relationships/image" Target="../media/image176.png"/><Relationship Id="rId75" Type="http://schemas.openxmlformats.org/officeDocument/2006/relationships/image" Target="../media/image47.png"/><Relationship Id="rId140" Type="http://schemas.openxmlformats.org/officeDocument/2006/relationships/customXml" Target="../ink/ink69.xml"/><Relationship Id="rId182" Type="http://schemas.openxmlformats.org/officeDocument/2006/relationships/customXml" Target="../ink/ink90.xml"/><Relationship Id="rId6" Type="http://schemas.openxmlformats.org/officeDocument/2006/relationships/customXml" Target="../ink/ink3.xml"/><Relationship Id="rId238" Type="http://schemas.openxmlformats.org/officeDocument/2006/relationships/image" Target="../media/image127.png"/><Relationship Id="rId291" Type="http://schemas.openxmlformats.org/officeDocument/2006/relationships/customXml" Target="../ink/ink145.xml"/><Relationship Id="rId305" Type="http://schemas.openxmlformats.org/officeDocument/2006/relationships/customXml" Target="../ink/ink152.xml"/><Relationship Id="rId44" Type="http://schemas.openxmlformats.org/officeDocument/2006/relationships/customXml" Target="../ink/ink22.xml"/><Relationship Id="rId86" Type="http://schemas.openxmlformats.org/officeDocument/2006/relationships/customXml" Target="../ink/ink42.xml"/><Relationship Id="rId151" Type="http://schemas.openxmlformats.org/officeDocument/2006/relationships/image" Target="../media/image85.png"/><Relationship Id="rId193" Type="http://schemas.openxmlformats.org/officeDocument/2006/relationships/image" Target="../media/image106.png"/><Relationship Id="rId207" Type="http://schemas.openxmlformats.org/officeDocument/2006/relationships/image" Target="../media/image113.png"/><Relationship Id="rId249" Type="http://schemas.openxmlformats.org/officeDocument/2006/relationships/customXml" Target="../ink/ink124.xml"/><Relationship Id="rId13" Type="http://schemas.openxmlformats.org/officeDocument/2006/relationships/image" Target="../media/image16.png"/><Relationship Id="rId109" Type="http://schemas.openxmlformats.org/officeDocument/2006/relationships/image" Target="../media/image64.png"/><Relationship Id="rId260" Type="http://schemas.openxmlformats.org/officeDocument/2006/relationships/image" Target="../media/image138.png"/><Relationship Id="rId316" Type="http://schemas.openxmlformats.org/officeDocument/2006/relationships/image" Target="../media/image166.png"/><Relationship Id="rId55" Type="http://schemas.openxmlformats.org/officeDocument/2006/relationships/image" Target="../media/image37.png"/><Relationship Id="rId97" Type="http://schemas.openxmlformats.org/officeDocument/2006/relationships/image" Target="../media/image58.png"/><Relationship Id="rId120" Type="http://schemas.openxmlformats.org/officeDocument/2006/relationships/customXml" Target="../ink/ink59.xml"/><Relationship Id="rId162" Type="http://schemas.openxmlformats.org/officeDocument/2006/relationships/customXml" Target="../ink/ink80.xml"/><Relationship Id="rId218" Type="http://schemas.openxmlformats.org/officeDocument/2006/relationships/customXml" Target="../ink/ink108.xml"/><Relationship Id="rId271" Type="http://schemas.openxmlformats.org/officeDocument/2006/relationships/customXml" Target="../ink/ink1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F8D62B-0A97-43F9-A48C-3B6596E910AB}"/>
              </a:ext>
            </a:extLst>
          </p:cNvPr>
          <p:cNvSpPr/>
          <p:nvPr/>
        </p:nvSpPr>
        <p:spPr>
          <a:xfrm>
            <a:off x="950027" y="1613367"/>
            <a:ext cx="10022774" cy="2533899"/>
          </a:xfrm>
          <a:prstGeom prst="rect">
            <a:avLst/>
          </a:prstGeom>
        </p:spPr>
        <p:txBody>
          <a:bodyPr wrap="square">
            <a:spAutoFit/>
          </a:bodyPr>
          <a:lstStyle/>
          <a:p>
            <a:pPr algn="ctr">
              <a:lnSpc>
                <a:spcPct val="150000"/>
              </a:lnSpc>
            </a:pPr>
            <a:r>
              <a:rPr lang="en-US" sz="2400" dirty="0">
                <a:solidFill>
                  <a:srgbClr val="333F50"/>
                </a:solidFill>
                <a:latin typeface="Cambria" panose="02040503050406030204" pitchFamily="18" charset="0"/>
                <a:ea typeface="+mj-ea"/>
                <a:cs typeface="+mj-cs"/>
              </a:rPr>
              <a:t>Magnifying the Positive Effect of Advertising Spending in Franchising: </a:t>
            </a:r>
            <a:br>
              <a:rPr lang="en-US" sz="2400" dirty="0">
                <a:solidFill>
                  <a:srgbClr val="333F50"/>
                </a:solidFill>
                <a:latin typeface="Cambria" panose="02040503050406030204" pitchFamily="18" charset="0"/>
                <a:ea typeface="+mj-ea"/>
                <a:cs typeface="+mj-cs"/>
              </a:rPr>
            </a:br>
            <a:r>
              <a:rPr lang="en-US" sz="2400" dirty="0">
                <a:solidFill>
                  <a:srgbClr val="333F50"/>
                </a:solidFill>
                <a:latin typeface="Cambria" panose="02040503050406030204" pitchFamily="18" charset="0"/>
                <a:ea typeface="+mj-ea"/>
                <a:cs typeface="+mj-cs"/>
              </a:rPr>
              <a:t>The Moderating Roles of Franchising Pr</a:t>
            </a:r>
            <a:r>
              <a:rPr lang="en-US" altLang="zh-CN" sz="2400" dirty="0">
                <a:solidFill>
                  <a:srgbClr val="333F50"/>
                </a:solidFill>
                <a:latin typeface="Cambria" panose="02040503050406030204" pitchFamily="18" charset="0"/>
                <a:ea typeface="+mj-ea"/>
                <a:cs typeface="+mj-cs"/>
              </a:rPr>
              <a:t>oportion</a:t>
            </a:r>
            <a:r>
              <a:rPr lang="zh-CN" altLang="en-US" sz="2400" dirty="0">
                <a:solidFill>
                  <a:srgbClr val="333F50"/>
                </a:solidFill>
                <a:latin typeface="Cambria" panose="02040503050406030204" pitchFamily="18" charset="0"/>
                <a:ea typeface="+mj-ea"/>
                <a:cs typeface="+mj-cs"/>
              </a:rPr>
              <a:t> </a:t>
            </a:r>
            <a:r>
              <a:rPr lang="en-US" altLang="zh-CN" sz="2400" dirty="0">
                <a:solidFill>
                  <a:srgbClr val="333F50"/>
                </a:solidFill>
                <a:latin typeface="Cambria" panose="02040503050406030204" pitchFamily="18" charset="0"/>
                <a:ea typeface="+mj-ea"/>
                <a:cs typeface="+mj-cs"/>
              </a:rPr>
              <a:t>and</a:t>
            </a:r>
            <a:r>
              <a:rPr lang="zh-CN" altLang="en-US" sz="2400" dirty="0">
                <a:solidFill>
                  <a:srgbClr val="333F50"/>
                </a:solidFill>
                <a:latin typeface="Cambria" panose="02040503050406030204" pitchFamily="18" charset="0"/>
                <a:ea typeface="+mj-ea"/>
                <a:cs typeface="+mj-cs"/>
              </a:rPr>
              <a:t> </a:t>
            </a:r>
            <a:r>
              <a:rPr lang="en-US" altLang="zh-CN" sz="2400" dirty="0">
                <a:solidFill>
                  <a:srgbClr val="333F50"/>
                </a:solidFill>
                <a:latin typeface="Cambria" panose="02040503050406030204" pitchFamily="18" charset="0"/>
                <a:ea typeface="+mj-ea"/>
                <a:cs typeface="+mj-cs"/>
              </a:rPr>
              <a:t>Franchisee Dispersion</a:t>
            </a:r>
            <a:br>
              <a:rPr lang="en-US" sz="2400" dirty="0">
                <a:solidFill>
                  <a:srgbClr val="FFFF00"/>
                </a:solidFill>
                <a:latin typeface="Rockwell" panose="02060603020205020403" pitchFamily="18" charset="0"/>
                <a:cs typeface="Futura Medium" panose="020B0602020204020303" pitchFamily="34" charset="-79"/>
              </a:rPr>
            </a:br>
            <a:endParaRPr lang="en-US" sz="2400" dirty="0">
              <a:solidFill>
                <a:srgbClr val="FFFF00"/>
              </a:solidFill>
              <a:latin typeface="Rockwell" panose="02060603020205020403" pitchFamily="18" charset="0"/>
              <a:cs typeface="Futura Medium" panose="020B0602020204020303" pitchFamily="34" charset="-79"/>
            </a:endParaRPr>
          </a:p>
          <a:p>
            <a:pPr algn="ctr">
              <a:lnSpc>
                <a:spcPct val="150000"/>
              </a:lnSpc>
            </a:pPr>
            <a:r>
              <a:rPr lang="en-US" dirty="0">
                <a:solidFill>
                  <a:srgbClr val="A9AEB5"/>
                </a:solidFill>
                <a:latin typeface="Cambria" panose="02040503050406030204" pitchFamily="18" charset="0"/>
              </a:rPr>
              <a:t>Presented by HAIBO PAN</a:t>
            </a:r>
            <a:br>
              <a:rPr lang="en-US" dirty="0">
                <a:solidFill>
                  <a:srgbClr val="A9AEB5"/>
                </a:solidFill>
                <a:latin typeface="Cambria" panose="02040503050406030204" pitchFamily="18" charset="0"/>
              </a:rPr>
            </a:br>
            <a:r>
              <a:rPr lang="en-US" dirty="0">
                <a:solidFill>
                  <a:srgbClr val="A9AEB5"/>
                </a:solidFill>
                <a:latin typeface="Cambria" panose="02040503050406030204" pitchFamily="18" charset="0"/>
              </a:rPr>
              <a:t> Feb-28-2021</a:t>
            </a:r>
          </a:p>
        </p:txBody>
      </p:sp>
    </p:spTree>
    <p:extLst>
      <p:ext uri="{BB962C8B-B14F-4D97-AF65-F5344CB8AC3E}">
        <p14:creationId xmlns:p14="http://schemas.microsoft.com/office/powerpoint/2010/main" val="1437806583"/>
      </p:ext>
    </p:extLst>
  </p:cSld>
  <p:clrMapOvr>
    <a:masterClrMapping/>
  </p:clrMapOvr>
  <mc:AlternateContent xmlns:mc="http://schemas.openxmlformats.org/markup-compatibility/2006" xmlns:p14="http://schemas.microsoft.com/office/powerpoint/2010/main">
    <mc:Choice Requires="p14">
      <p:transition spd="slow" p14:dur="375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A148-9EDC-3348-A859-D0AF6C0A3B47}"/>
              </a:ext>
            </a:extLst>
          </p:cNvPr>
          <p:cNvSpPr>
            <a:spLocks noGrp="1"/>
          </p:cNvSpPr>
          <p:nvPr>
            <p:ph type="title"/>
          </p:nvPr>
        </p:nvSpPr>
        <p:spPr/>
        <p:txBody>
          <a:bodyPr/>
          <a:lstStyle/>
          <a:p>
            <a:r>
              <a:rPr lang="en-US"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02 </a:t>
            </a:r>
            <a:r>
              <a:rPr lang="en-US" altLang="zh-CN"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Research Questions</a:t>
            </a:r>
            <a:endParaRPr lang="en-US" dirty="0"/>
          </a:p>
        </p:txBody>
      </p:sp>
      <p:sp>
        <p:nvSpPr>
          <p:cNvPr id="3" name="Content Placeholder 2">
            <a:extLst>
              <a:ext uri="{FF2B5EF4-FFF2-40B4-BE49-F238E27FC236}">
                <a16:creationId xmlns:a16="http://schemas.microsoft.com/office/drawing/2014/main" id="{5719EC8A-6B38-1A4F-8A01-0F6A8CBD054F}"/>
              </a:ext>
            </a:extLst>
          </p:cNvPr>
          <p:cNvSpPr>
            <a:spLocks noGrp="1"/>
          </p:cNvSpPr>
          <p:nvPr>
            <p:ph idx="1"/>
          </p:nvPr>
        </p:nvSpPr>
        <p:spPr/>
        <p:txBody>
          <a:bodyPr/>
          <a:lstStyle/>
          <a:p>
            <a:pPr marL="0" indent="0">
              <a:buNone/>
            </a:pPr>
            <a:r>
              <a:rPr lang="en-US" sz="1800" b="1" dirty="0">
                <a:latin typeface="Cavolini" panose="03000502040302020204" pitchFamily="66" charset="0"/>
                <a:cs typeface="Cavolini" panose="03000502040302020204" pitchFamily="66" charset="0"/>
              </a:rPr>
              <a:t>1. Is there any unique path in franchising though which advertising spending can boost sales?</a:t>
            </a:r>
          </a:p>
          <a:p>
            <a:pPr marL="457200" indent="-457200">
              <a:buAutoNum type="arabicPeriod"/>
            </a:pPr>
            <a:endParaRPr lang="en-US" sz="1800" b="1" dirty="0">
              <a:latin typeface="Cavolini" panose="03000502040302020204" pitchFamily="66" charset="0"/>
              <a:cs typeface="Cavolini" panose="03000502040302020204" pitchFamily="66" charset="0"/>
            </a:endParaRPr>
          </a:p>
          <a:p>
            <a:pPr marL="0" indent="0">
              <a:buNone/>
            </a:pPr>
            <a:r>
              <a:rPr lang="en-US" sz="1800" b="1" dirty="0">
                <a:latin typeface="Cavolini" panose="03000502040302020204" pitchFamily="66" charset="0"/>
                <a:cs typeface="Cavolini" panose="03000502040302020204" pitchFamily="66" charset="0"/>
              </a:rPr>
              <a:t>2. Under which conditions, can the positive effect of advertising spending be magnified in franchising </a:t>
            </a:r>
            <a:r>
              <a:rPr lang="en-US" dirty="0"/>
              <a:t>? </a:t>
            </a:r>
          </a:p>
        </p:txBody>
      </p:sp>
    </p:spTree>
    <p:extLst>
      <p:ext uri="{BB962C8B-B14F-4D97-AF65-F5344CB8AC3E}">
        <p14:creationId xmlns:p14="http://schemas.microsoft.com/office/powerpoint/2010/main" val="243655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B6D0D65-AA5B-4950-8826-DC4F83F3E332}"/>
              </a:ext>
            </a:extLst>
          </p:cNvPr>
          <p:cNvSpPr txBox="1">
            <a:spLocks noGrp="1"/>
          </p:cNvSpPr>
          <p:nvPr>
            <p:ph type="title"/>
          </p:nvPr>
        </p:nvSpPr>
        <p:spPr>
          <a:xfrm>
            <a:off x="607144" y="2816129"/>
            <a:ext cx="10515600" cy="88212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pPr>
            <a:r>
              <a:rPr lang="en-US" sz="3200" b="1" dirty="0">
                <a:solidFill>
                  <a:srgbClr val="8A2150"/>
                </a:solidFill>
                <a:latin typeface="Rockwell" panose="02060603020205020403" pitchFamily="18" charset="0"/>
                <a:ea typeface="+mj-ea"/>
                <a:cs typeface="+mj-cs"/>
              </a:rPr>
              <a:t>04  </a:t>
            </a:r>
            <a:r>
              <a:rPr lang="en-US" altLang="zh-CN" sz="3200" b="1" dirty="0">
                <a:solidFill>
                  <a:srgbClr val="333F50"/>
                </a:solidFill>
                <a:latin typeface="Rockwell" panose="02060603020205020403" pitchFamily="18" charset="0"/>
                <a:ea typeface="+mj-ea"/>
                <a:cs typeface="+mj-cs"/>
              </a:rPr>
              <a:t>Hypotheses Development</a:t>
            </a:r>
            <a:endParaRPr lang="en-US" sz="3200" b="1" dirty="0">
              <a:solidFill>
                <a:srgbClr val="333F50"/>
              </a:solidFill>
              <a:latin typeface="Rockwell" panose="02060603020205020403" pitchFamily="18" charset="0"/>
              <a:ea typeface="+mj-ea"/>
              <a:cs typeface="+mj-cs"/>
            </a:endParaRPr>
          </a:p>
          <a:p>
            <a:pPr algn="just">
              <a:spcBef>
                <a:spcPct val="0"/>
              </a:spcBef>
            </a:pPr>
            <a:endParaRPr lang="en-US" sz="3200" dirty="0">
              <a:solidFill>
                <a:srgbClr val="333F50"/>
              </a:solidFill>
              <a:latin typeface="Cooper Black" panose="0208090404030B020404" pitchFamily="18" charset="0"/>
              <a:ea typeface="+mj-ea"/>
              <a:cs typeface="+mj-cs"/>
            </a:endParaRPr>
          </a:p>
        </p:txBody>
      </p:sp>
    </p:spTree>
    <p:extLst>
      <p:ext uri="{BB962C8B-B14F-4D97-AF65-F5344CB8AC3E}">
        <p14:creationId xmlns:p14="http://schemas.microsoft.com/office/powerpoint/2010/main" val="391631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3166-D3FC-8941-A2FE-2A2CBAEC1484}"/>
              </a:ext>
            </a:extLst>
          </p:cNvPr>
          <p:cNvSpPr>
            <a:spLocks noGrp="1"/>
          </p:cNvSpPr>
          <p:nvPr>
            <p:ph type="title"/>
          </p:nvPr>
        </p:nvSpPr>
        <p:spPr/>
        <p:txBody>
          <a:bodyPr/>
          <a:lstStyle/>
          <a:p>
            <a:r>
              <a:rPr lang="en-US"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04 </a:t>
            </a:r>
            <a:r>
              <a:rPr lang="en-US" altLang="zh-CN"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 Theoretical Framework</a:t>
            </a:r>
            <a:endParaRPr lang="en-US" dirty="0"/>
          </a:p>
        </p:txBody>
      </p:sp>
      <p:sp>
        <p:nvSpPr>
          <p:cNvPr id="3" name="Content Placeholder 2">
            <a:extLst>
              <a:ext uri="{FF2B5EF4-FFF2-40B4-BE49-F238E27FC236}">
                <a16:creationId xmlns:a16="http://schemas.microsoft.com/office/drawing/2014/main" id="{6AF07DD5-8AC7-C64C-8BD4-79F5D37880D2}"/>
              </a:ext>
            </a:extLst>
          </p:cNvPr>
          <p:cNvSpPr>
            <a:spLocks noGrp="1"/>
          </p:cNvSpPr>
          <p:nvPr>
            <p:ph idx="1"/>
          </p:nvPr>
        </p:nvSpPr>
        <p:spPr>
          <a:xfrm>
            <a:off x="838200" y="1100537"/>
            <a:ext cx="10515600" cy="4911834"/>
          </a:xfrm>
        </p:spPr>
        <p:txBody>
          <a:bodyPr>
            <a:normAutofit/>
          </a:bodyPr>
          <a:lstStyle/>
          <a:p>
            <a:pPr marL="0" indent="0">
              <a:buNone/>
            </a:pPr>
            <a:r>
              <a:rPr lang="en-US" dirty="0"/>
              <a:t>Previous have identified reveals how advertising works:</a:t>
            </a:r>
          </a:p>
          <a:p>
            <a:r>
              <a:rPr lang="en-US" dirty="0"/>
              <a:t>Advertising content: </a:t>
            </a:r>
          </a:p>
          <a:p>
            <a:pPr marL="0" indent="0">
              <a:buNone/>
            </a:pPr>
            <a:r>
              <a:rPr lang="en-US" dirty="0"/>
              <a:t> </a:t>
            </a:r>
            <a:r>
              <a:rPr lang="en-US" sz="1400" dirty="0">
                <a:latin typeface="Futura Medium" panose="020B0602020204020303" pitchFamily="34" charset="-79"/>
                <a:cs typeface="Futura Medium" panose="020B0602020204020303" pitchFamily="34" charset="-79"/>
              </a:rPr>
              <a:t>-- informative effect : reduce search costs;</a:t>
            </a:r>
          </a:p>
          <a:p>
            <a:pPr marL="0" indent="0">
              <a:buNone/>
            </a:pPr>
            <a:r>
              <a:rPr lang="zh-CN" altLang="en-US" sz="1400" dirty="0">
                <a:latin typeface="Futura Medium" panose="020B0602020204020303" pitchFamily="34" charset="-79"/>
                <a:cs typeface="Futura Medium" panose="020B0602020204020303" pitchFamily="34" charset="-79"/>
              </a:rPr>
              <a:t>              </a:t>
            </a:r>
            <a:r>
              <a:rPr lang="en-US" sz="1400" dirty="0">
                <a:latin typeface="Futura Medium" panose="020B0602020204020303" pitchFamily="34" charset="-79"/>
                <a:cs typeface="Futura Medium" panose="020B0602020204020303" pitchFamily="34" charset="-79"/>
              </a:rPr>
              <a:t> </a:t>
            </a:r>
            <a:r>
              <a:rPr lang="zh-CN" altLang="en-US" sz="1400" dirty="0">
                <a:latin typeface="Futura Medium" panose="020B0602020204020303" pitchFamily="34" charset="-79"/>
                <a:cs typeface="Futura Medium" panose="020B0602020204020303" pitchFamily="34" charset="-79"/>
              </a:rPr>
              <a:t>   </a:t>
            </a:r>
            <a:r>
              <a:rPr lang="en-US" sz="1400" dirty="0">
                <a:latin typeface="Futura Medium" panose="020B0602020204020303" pitchFamily="34" charset="-79"/>
                <a:cs typeface="Futura Medium" panose="020B0602020204020303" pitchFamily="34" charset="-79"/>
              </a:rPr>
              <a:t>(</a:t>
            </a:r>
            <a:r>
              <a:rPr lang="en-US" sz="1400" dirty="0" err="1">
                <a:latin typeface="Futura Medium" panose="020B0602020204020303" pitchFamily="34" charset="-79"/>
                <a:cs typeface="Futura Medium" panose="020B0602020204020303" pitchFamily="34" charset="-79"/>
              </a:rPr>
              <a:t>Ackerberg</a:t>
            </a:r>
            <a:r>
              <a:rPr lang="en-US" sz="1400" dirty="0">
                <a:latin typeface="Futura Medium" panose="020B0602020204020303" pitchFamily="34" charset="-79"/>
                <a:cs typeface="Futura Medium" panose="020B0602020204020303" pitchFamily="34" charset="-79"/>
              </a:rPr>
              <a:t>, 2001; Grossman &amp; Shapiro,1984; Milgrom &amp; Roberts, 1986; Nelson, 1974</a:t>
            </a:r>
            <a:r>
              <a:rPr lang="en-HK" sz="1400" dirty="0">
                <a:latin typeface="Futura Medium" panose="020B0602020204020303" pitchFamily="34" charset="-79"/>
                <a:cs typeface="Futura Medium" panose="020B0602020204020303" pitchFamily="34" charset="-79"/>
              </a:rPr>
              <a:t> ) </a:t>
            </a:r>
            <a:endParaRPr lang="en-US" sz="1400" dirty="0">
              <a:latin typeface="Futura Medium" panose="020B0602020204020303" pitchFamily="34" charset="-79"/>
              <a:cs typeface="Futura Medium" panose="020B0602020204020303" pitchFamily="34" charset="-79"/>
            </a:endParaRPr>
          </a:p>
          <a:p>
            <a:pPr marL="0" indent="0">
              <a:buNone/>
            </a:pPr>
            <a:r>
              <a:rPr lang="en-US" sz="1400" dirty="0">
                <a:latin typeface="Futura Medium" panose="020B0602020204020303" pitchFamily="34" charset="-79"/>
                <a:cs typeface="Futura Medium" panose="020B0602020204020303" pitchFamily="34" charset="-79"/>
              </a:rPr>
              <a:t>-- persuasive effect:  psychological cues</a:t>
            </a:r>
            <a:r>
              <a:rPr lang="zh-CN" altLang="en-US" sz="1400" dirty="0">
                <a:latin typeface="Futura Medium" panose="020B0602020204020303" pitchFamily="34" charset="-79"/>
                <a:cs typeface="Futura Medium" panose="020B0602020204020303" pitchFamily="34" charset="-79"/>
              </a:rPr>
              <a:t>；</a:t>
            </a:r>
            <a:r>
              <a:rPr lang="en-US" sz="1400" dirty="0">
                <a:latin typeface="Futura Medium" panose="020B0602020204020303" pitchFamily="34" charset="-79"/>
                <a:cs typeface="Futura Medium" panose="020B0602020204020303" pitchFamily="34" charset="-79"/>
              </a:rPr>
              <a:t> </a:t>
            </a:r>
          </a:p>
          <a:p>
            <a:pPr marL="0" indent="0">
              <a:buNone/>
            </a:pPr>
            <a:r>
              <a:rPr lang="en-US" sz="1400" dirty="0">
                <a:latin typeface="Futura Medium" panose="020B0602020204020303" pitchFamily="34" charset="-79"/>
                <a:cs typeface="Futura Medium" panose="020B0602020204020303" pitchFamily="34" charset="-79"/>
              </a:rPr>
              <a:t> 	brand preference (</a:t>
            </a:r>
            <a:r>
              <a:rPr lang="en-US" sz="1400" dirty="0" err="1">
                <a:latin typeface="Futura Medium" panose="020B0602020204020303" pitchFamily="34" charset="-79"/>
                <a:cs typeface="Futura Medium" panose="020B0602020204020303" pitchFamily="34" charset="-79"/>
              </a:rPr>
              <a:t>Ayanwale</a:t>
            </a:r>
            <a:r>
              <a:rPr lang="en-US" sz="1400" dirty="0">
                <a:latin typeface="Futura Medium" panose="020B0602020204020303" pitchFamily="34" charset="-79"/>
                <a:cs typeface="Futura Medium" panose="020B0602020204020303" pitchFamily="34" charset="-79"/>
              </a:rPr>
              <a:t>, </a:t>
            </a:r>
            <a:r>
              <a:rPr lang="en-US" sz="1400" dirty="0" err="1">
                <a:latin typeface="Futura Medium" panose="020B0602020204020303" pitchFamily="34" charset="-79"/>
                <a:cs typeface="Futura Medium" panose="020B0602020204020303" pitchFamily="34" charset="-79"/>
              </a:rPr>
              <a:t>Alimi</a:t>
            </a:r>
            <a:r>
              <a:rPr lang="en-US" sz="1400" dirty="0">
                <a:latin typeface="Futura Medium" panose="020B0602020204020303" pitchFamily="34" charset="-79"/>
                <a:cs typeface="Futura Medium" panose="020B0602020204020303" pitchFamily="34" charset="-79"/>
              </a:rPr>
              <a:t>, and </a:t>
            </a:r>
            <a:r>
              <a:rPr lang="en-US" sz="1400" dirty="0" err="1">
                <a:latin typeface="Futura Medium" panose="020B0602020204020303" pitchFamily="34" charset="-79"/>
                <a:cs typeface="Futura Medium" panose="020B0602020204020303" pitchFamily="34" charset="-79"/>
              </a:rPr>
              <a:t>Ayanbimipe</a:t>
            </a:r>
            <a:r>
              <a:rPr lang="en-US" sz="1400" dirty="0">
                <a:latin typeface="Futura Medium" panose="020B0602020204020303" pitchFamily="34" charset="-79"/>
                <a:cs typeface="Futura Medium" panose="020B0602020204020303" pitchFamily="34" charset="-79"/>
              </a:rPr>
              <a:t> (2005)</a:t>
            </a:r>
            <a:r>
              <a:rPr lang="en-HK" sz="1400" dirty="0">
                <a:latin typeface="Futura Medium" panose="020B0602020204020303" pitchFamily="34" charset="-79"/>
                <a:cs typeface="Futura Medium" panose="020B0602020204020303" pitchFamily="34" charset="-79"/>
              </a:rPr>
              <a:t> </a:t>
            </a:r>
            <a:r>
              <a:rPr lang="en-US" sz="1400" dirty="0">
                <a:latin typeface="Futura Medium" panose="020B0602020204020303" pitchFamily="34" charset="-79"/>
                <a:cs typeface="Futura Medium" panose="020B0602020204020303" pitchFamily="34" charset="-79"/>
              </a:rPr>
              <a:t>; </a:t>
            </a:r>
          </a:p>
          <a:p>
            <a:pPr marL="0" indent="0">
              <a:buNone/>
            </a:pPr>
            <a:r>
              <a:rPr lang="en-US" sz="1400" dirty="0">
                <a:latin typeface="Futura Medium" panose="020B0602020204020303" pitchFamily="34" charset="-79"/>
                <a:cs typeface="Futura Medium" panose="020B0602020204020303" pitchFamily="34" charset="-79"/>
              </a:rPr>
              <a:t> 	brand loyalty: Ha et al (2011) </a:t>
            </a:r>
          </a:p>
          <a:p>
            <a:r>
              <a:rPr lang="en-US" dirty="0"/>
              <a:t>Advertising frequency:</a:t>
            </a:r>
          </a:p>
          <a:p>
            <a:pPr marL="0" indent="0">
              <a:buNone/>
            </a:pPr>
            <a:r>
              <a:rPr lang="en-US" sz="1400" dirty="0">
                <a:latin typeface="Futura Medium" panose="020B0602020204020303" pitchFamily="34" charset="-79"/>
                <a:cs typeface="Futura Medium" panose="020B0602020204020303" pitchFamily="34" charset="-79"/>
              </a:rPr>
              <a:t>	Brand awareness (Clark et al., 2009; McAlister et al., 2016</a:t>
            </a:r>
            <a:r>
              <a:rPr lang="en-HK" sz="1400" dirty="0">
                <a:latin typeface="Futura Medium" panose="020B0602020204020303" pitchFamily="34" charset="-79"/>
                <a:cs typeface="Futura Medium" panose="020B0602020204020303" pitchFamily="34" charset="-79"/>
              </a:rPr>
              <a:t> </a:t>
            </a:r>
            <a:r>
              <a:rPr lang="en-US" sz="1400" dirty="0">
                <a:latin typeface="Futura Medium" panose="020B0602020204020303" pitchFamily="34" charset="-79"/>
                <a:cs typeface="Futura Medium" panose="020B0602020204020303" pitchFamily="34" charset="-79"/>
              </a:rPr>
              <a:t>)</a:t>
            </a:r>
          </a:p>
        </p:txBody>
      </p:sp>
    </p:spTree>
    <p:extLst>
      <p:ext uri="{BB962C8B-B14F-4D97-AF65-F5344CB8AC3E}">
        <p14:creationId xmlns:p14="http://schemas.microsoft.com/office/powerpoint/2010/main" val="21453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8409-A860-0E4E-B27A-CADFA895D7D7}"/>
              </a:ext>
            </a:extLst>
          </p:cNvPr>
          <p:cNvSpPr>
            <a:spLocks noGrp="1"/>
          </p:cNvSpPr>
          <p:nvPr>
            <p:ph type="title"/>
          </p:nvPr>
        </p:nvSpPr>
        <p:spPr>
          <a:xfrm>
            <a:off x="749648" y="0"/>
            <a:ext cx="10515600" cy="882128"/>
          </a:xfrm>
        </p:spPr>
        <p:txBody>
          <a:bodyPr/>
          <a:lstStyle/>
          <a:p>
            <a:r>
              <a:rPr lang="en-US"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04 </a:t>
            </a:r>
            <a:r>
              <a:rPr lang="en-US" altLang="zh-CN"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 Theoretical Framework</a:t>
            </a:r>
            <a:endParaRPr lang="en-US" dirty="0"/>
          </a:p>
        </p:txBody>
      </p:sp>
      <p:sp>
        <p:nvSpPr>
          <p:cNvPr id="3" name="Content Placeholder 2">
            <a:extLst>
              <a:ext uri="{FF2B5EF4-FFF2-40B4-BE49-F238E27FC236}">
                <a16:creationId xmlns:a16="http://schemas.microsoft.com/office/drawing/2014/main" id="{47371445-374A-BD4C-8129-3398C39DE7D9}"/>
              </a:ext>
            </a:extLst>
          </p:cNvPr>
          <p:cNvSpPr>
            <a:spLocks noGrp="1"/>
          </p:cNvSpPr>
          <p:nvPr>
            <p:ph idx="1"/>
          </p:nvPr>
        </p:nvSpPr>
        <p:spPr/>
        <p:txBody>
          <a:bodyPr/>
          <a:lstStyle/>
          <a:p>
            <a:pPr marL="0" indent="0">
              <a:buNone/>
            </a:pPr>
            <a:r>
              <a:rPr lang="en-US" dirty="0"/>
              <a:t>Pros and Cons of Employing franchised Outlets</a:t>
            </a:r>
          </a:p>
          <a:p>
            <a:pPr lvl="1"/>
            <a:r>
              <a:rPr lang="en-US" dirty="0"/>
              <a:t>Pros: flexible adaptation to cater for local demands</a:t>
            </a:r>
          </a:p>
          <a:p>
            <a:pPr marL="457200" lvl="1" indent="0">
              <a:buNone/>
            </a:pPr>
            <a:r>
              <a:rPr lang="en-US" dirty="0"/>
              <a:t>    (e.g., opening hours, products, prices, etc.) </a:t>
            </a:r>
          </a:p>
          <a:p>
            <a:pPr lvl="1"/>
            <a:r>
              <a:rPr lang="en-US" dirty="0"/>
              <a:t>Cons: free ridings </a:t>
            </a:r>
          </a:p>
          <a:p>
            <a:pPr marL="457200" lvl="1" indent="0">
              <a:buNone/>
            </a:pPr>
            <a:r>
              <a:rPr lang="en-US" dirty="0"/>
              <a:t>    reducing the quality of products; avoid local advertising responsibilities </a:t>
            </a:r>
          </a:p>
          <a:p>
            <a:pPr marL="457200" lvl="1" indent="0">
              <a:buNone/>
            </a:pPr>
            <a:endParaRPr lang="en-US" dirty="0"/>
          </a:p>
        </p:txBody>
      </p:sp>
    </p:spTree>
    <p:extLst>
      <p:ext uri="{BB962C8B-B14F-4D97-AF65-F5344CB8AC3E}">
        <p14:creationId xmlns:p14="http://schemas.microsoft.com/office/powerpoint/2010/main" val="9495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4FDEA-0555-C747-B9CC-5486A49D0655}"/>
              </a:ext>
            </a:extLst>
          </p:cNvPr>
          <p:cNvSpPr>
            <a:spLocks noGrp="1"/>
          </p:cNvSpPr>
          <p:nvPr>
            <p:ph idx="1"/>
          </p:nvPr>
        </p:nvSpPr>
        <p:spPr/>
        <p:txBody>
          <a:bodyPr/>
          <a:lstStyle/>
          <a:p>
            <a:r>
              <a:rPr lang="en-US" dirty="0"/>
              <a:t>Franchisee Proportion</a:t>
            </a:r>
          </a:p>
          <a:p>
            <a:pPr lvl="1"/>
            <a:r>
              <a:rPr lang="en-US" dirty="0"/>
              <a:t>Franchisee proportion refers to the proportion of franchised outlets in a franchising system, which can reflect the extent to which franchising systems depend on franchisees</a:t>
            </a:r>
            <a:r>
              <a:rPr lang="en-HK" dirty="0"/>
              <a:t>.</a:t>
            </a:r>
          </a:p>
          <a:p>
            <a:r>
              <a:rPr lang="en-HK" dirty="0"/>
              <a:t>Franchisee Dispersion</a:t>
            </a:r>
          </a:p>
          <a:p>
            <a:pPr lvl="1"/>
            <a:r>
              <a:rPr lang="en-US" dirty="0"/>
              <a:t>franchisee dispersion refers to the geographic dispersion of franchised outlets in a franchising system, which can reflect the extent to which franchising systems face heterogenous markets.</a:t>
            </a:r>
          </a:p>
        </p:txBody>
      </p:sp>
      <p:sp>
        <p:nvSpPr>
          <p:cNvPr id="4" name="Title 1">
            <a:extLst>
              <a:ext uri="{FF2B5EF4-FFF2-40B4-BE49-F238E27FC236}">
                <a16:creationId xmlns:a16="http://schemas.microsoft.com/office/drawing/2014/main" id="{7DB29424-1B8D-7040-96DB-A87E5EC16FC1}"/>
              </a:ext>
            </a:extLst>
          </p:cNvPr>
          <p:cNvSpPr>
            <a:spLocks noGrp="1"/>
          </p:cNvSpPr>
          <p:nvPr>
            <p:ph type="title"/>
          </p:nvPr>
        </p:nvSpPr>
        <p:spPr/>
        <p:txBody>
          <a:bodyPr/>
          <a:lstStyle/>
          <a:p>
            <a:r>
              <a:rPr lang="en-US"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04 </a:t>
            </a:r>
            <a:r>
              <a:rPr lang="en-US" altLang="zh-CN"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 Theoretical Framework</a:t>
            </a:r>
            <a:endParaRPr lang="en-US" dirty="0"/>
          </a:p>
        </p:txBody>
      </p:sp>
    </p:spTree>
    <p:extLst>
      <p:ext uri="{BB962C8B-B14F-4D97-AF65-F5344CB8AC3E}">
        <p14:creationId xmlns:p14="http://schemas.microsoft.com/office/powerpoint/2010/main" val="412334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AEA154B6-5264-FA42-99A3-35A3A3E59836}"/>
                  </a:ext>
                </a:extLst>
              </p14:cNvPr>
              <p14:cNvContentPartPr/>
              <p14:nvPr/>
            </p14:nvContentPartPr>
            <p14:xfrm>
              <a:off x="1178380" y="3366711"/>
              <a:ext cx="12960" cy="12960"/>
            </p14:xfrm>
          </p:contentPart>
        </mc:Choice>
        <mc:Fallback xmlns="">
          <p:pic>
            <p:nvPicPr>
              <p:cNvPr id="14" name="Ink 13">
                <a:extLst>
                  <a:ext uri="{FF2B5EF4-FFF2-40B4-BE49-F238E27FC236}">
                    <a16:creationId xmlns:a16="http://schemas.microsoft.com/office/drawing/2014/main" id="{AEA154B6-5264-FA42-99A3-35A3A3E59836}"/>
                  </a:ext>
                </a:extLst>
              </p:cNvPr>
              <p:cNvPicPr/>
              <p:nvPr/>
            </p:nvPicPr>
            <p:blipFill>
              <a:blip r:embed="rId3"/>
              <a:stretch>
                <a:fillRect/>
              </a:stretch>
            </p:blipFill>
            <p:spPr>
              <a:xfrm>
                <a:off x="1163260" y="3351231"/>
                <a:ext cx="432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588C1FBE-782D-8545-ABFE-25BC3D85A372}"/>
                  </a:ext>
                </a:extLst>
              </p14:cNvPr>
              <p14:cNvContentPartPr/>
              <p14:nvPr/>
            </p14:nvContentPartPr>
            <p14:xfrm>
              <a:off x="1140940" y="3366711"/>
              <a:ext cx="137160" cy="131040"/>
            </p14:xfrm>
          </p:contentPart>
        </mc:Choice>
        <mc:Fallback xmlns="">
          <p:pic>
            <p:nvPicPr>
              <p:cNvPr id="15" name="Ink 14">
                <a:extLst>
                  <a:ext uri="{FF2B5EF4-FFF2-40B4-BE49-F238E27FC236}">
                    <a16:creationId xmlns:a16="http://schemas.microsoft.com/office/drawing/2014/main" id="{588C1FBE-782D-8545-ABFE-25BC3D85A372}"/>
                  </a:ext>
                </a:extLst>
              </p:cNvPr>
              <p:cNvPicPr/>
              <p:nvPr/>
            </p:nvPicPr>
            <p:blipFill>
              <a:blip r:embed="rId5"/>
              <a:stretch>
                <a:fillRect/>
              </a:stretch>
            </p:blipFill>
            <p:spPr>
              <a:xfrm>
                <a:off x="1125820" y="3351231"/>
                <a:ext cx="1677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FCD6B817-54E5-2343-9105-9318678F1A58}"/>
                  </a:ext>
                </a:extLst>
              </p14:cNvPr>
              <p14:cNvContentPartPr/>
              <p14:nvPr/>
            </p14:nvContentPartPr>
            <p14:xfrm>
              <a:off x="1284220" y="3242871"/>
              <a:ext cx="106200" cy="236160"/>
            </p14:xfrm>
          </p:contentPart>
        </mc:Choice>
        <mc:Fallback xmlns="">
          <p:pic>
            <p:nvPicPr>
              <p:cNvPr id="16" name="Ink 15">
                <a:extLst>
                  <a:ext uri="{FF2B5EF4-FFF2-40B4-BE49-F238E27FC236}">
                    <a16:creationId xmlns:a16="http://schemas.microsoft.com/office/drawing/2014/main" id="{FCD6B817-54E5-2343-9105-9318678F1A58}"/>
                  </a:ext>
                </a:extLst>
              </p:cNvPr>
              <p:cNvPicPr/>
              <p:nvPr/>
            </p:nvPicPr>
            <p:blipFill>
              <a:blip r:embed="rId7"/>
              <a:stretch>
                <a:fillRect/>
              </a:stretch>
            </p:blipFill>
            <p:spPr>
              <a:xfrm>
                <a:off x="1269100" y="3227391"/>
                <a:ext cx="1368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28428C18-5577-E344-98C2-FDF6755A5C54}"/>
                  </a:ext>
                </a:extLst>
              </p14:cNvPr>
              <p14:cNvContentPartPr/>
              <p14:nvPr/>
            </p14:nvContentPartPr>
            <p14:xfrm>
              <a:off x="1408780" y="3341511"/>
              <a:ext cx="93600" cy="149040"/>
            </p14:xfrm>
          </p:contentPart>
        </mc:Choice>
        <mc:Fallback xmlns="">
          <p:pic>
            <p:nvPicPr>
              <p:cNvPr id="17" name="Ink 16">
                <a:extLst>
                  <a:ext uri="{FF2B5EF4-FFF2-40B4-BE49-F238E27FC236}">
                    <a16:creationId xmlns:a16="http://schemas.microsoft.com/office/drawing/2014/main" id="{28428C18-5577-E344-98C2-FDF6755A5C54}"/>
                  </a:ext>
                </a:extLst>
              </p:cNvPr>
              <p:cNvPicPr/>
              <p:nvPr/>
            </p:nvPicPr>
            <p:blipFill>
              <a:blip r:embed="rId9"/>
              <a:stretch>
                <a:fillRect/>
              </a:stretch>
            </p:blipFill>
            <p:spPr>
              <a:xfrm>
                <a:off x="1393660" y="3326391"/>
                <a:ext cx="1242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ACF833F8-6C8D-3347-895C-9DAF24762004}"/>
                  </a:ext>
                </a:extLst>
              </p14:cNvPr>
              <p14:cNvContentPartPr/>
              <p14:nvPr/>
            </p14:nvContentPartPr>
            <p14:xfrm>
              <a:off x="1520740" y="3360231"/>
              <a:ext cx="87480" cy="106200"/>
            </p14:xfrm>
          </p:contentPart>
        </mc:Choice>
        <mc:Fallback xmlns="">
          <p:pic>
            <p:nvPicPr>
              <p:cNvPr id="18" name="Ink 17">
                <a:extLst>
                  <a:ext uri="{FF2B5EF4-FFF2-40B4-BE49-F238E27FC236}">
                    <a16:creationId xmlns:a16="http://schemas.microsoft.com/office/drawing/2014/main" id="{ACF833F8-6C8D-3347-895C-9DAF24762004}"/>
                  </a:ext>
                </a:extLst>
              </p:cNvPr>
              <p:cNvPicPr/>
              <p:nvPr/>
            </p:nvPicPr>
            <p:blipFill>
              <a:blip r:embed="rId11"/>
              <a:stretch>
                <a:fillRect/>
              </a:stretch>
            </p:blipFill>
            <p:spPr>
              <a:xfrm>
                <a:off x="1505620" y="3345111"/>
                <a:ext cx="1180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F7D5DBFD-8BD9-7744-A5B0-F726CD591DF1}"/>
                  </a:ext>
                </a:extLst>
              </p14:cNvPr>
              <p14:cNvContentPartPr/>
              <p14:nvPr/>
            </p14:nvContentPartPr>
            <p14:xfrm>
              <a:off x="1633060" y="3360231"/>
              <a:ext cx="81360" cy="118800"/>
            </p14:xfrm>
          </p:contentPart>
        </mc:Choice>
        <mc:Fallback xmlns="">
          <p:pic>
            <p:nvPicPr>
              <p:cNvPr id="19" name="Ink 18">
                <a:extLst>
                  <a:ext uri="{FF2B5EF4-FFF2-40B4-BE49-F238E27FC236}">
                    <a16:creationId xmlns:a16="http://schemas.microsoft.com/office/drawing/2014/main" id="{F7D5DBFD-8BD9-7744-A5B0-F726CD591DF1}"/>
                  </a:ext>
                </a:extLst>
              </p:cNvPr>
              <p:cNvPicPr/>
              <p:nvPr/>
            </p:nvPicPr>
            <p:blipFill>
              <a:blip r:embed="rId13"/>
              <a:stretch>
                <a:fillRect/>
              </a:stretch>
            </p:blipFill>
            <p:spPr>
              <a:xfrm>
                <a:off x="1617580" y="3345111"/>
                <a:ext cx="1119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7CD84BE0-607D-0E43-A4F5-57F2CF048616}"/>
                  </a:ext>
                </a:extLst>
              </p14:cNvPr>
              <p14:cNvContentPartPr/>
              <p14:nvPr/>
            </p14:nvContentPartPr>
            <p14:xfrm>
              <a:off x="1800820" y="3279231"/>
              <a:ext cx="87480" cy="223920"/>
            </p14:xfrm>
          </p:contentPart>
        </mc:Choice>
        <mc:Fallback xmlns="">
          <p:pic>
            <p:nvPicPr>
              <p:cNvPr id="20" name="Ink 19">
                <a:extLst>
                  <a:ext uri="{FF2B5EF4-FFF2-40B4-BE49-F238E27FC236}">
                    <a16:creationId xmlns:a16="http://schemas.microsoft.com/office/drawing/2014/main" id="{7CD84BE0-607D-0E43-A4F5-57F2CF048616}"/>
                  </a:ext>
                </a:extLst>
              </p:cNvPr>
              <p:cNvPicPr/>
              <p:nvPr/>
            </p:nvPicPr>
            <p:blipFill>
              <a:blip r:embed="rId15"/>
              <a:stretch>
                <a:fillRect/>
              </a:stretch>
            </p:blipFill>
            <p:spPr>
              <a:xfrm>
                <a:off x="1785700" y="3264111"/>
                <a:ext cx="1180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A75D0144-D371-3D4C-B1F6-FEEEDAF06ABB}"/>
                  </a:ext>
                </a:extLst>
              </p14:cNvPr>
              <p14:cNvContentPartPr/>
              <p14:nvPr/>
            </p14:nvContentPartPr>
            <p14:xfrm>
              <a:off x="1732420" y="3372831"/>
              <a:ext cx="100080" cy="12960"/>
            </p14:xfrm>
          </p:contentPart>
        </mc:Choice>
        <mc:Fallback xmlns="">
          <p:pic>
            <p:nvPicPr>
              <p:cNvPr id="21" name="Ink 20">
                <a:extLst>
                  <a:ext uri="{FF2B5EF4-FFF2-40B4-BE49-F238E27FC236}">
                    <a16:creationId xmlns:a16="http://schemas.microsoft.com/office/drawing/2014/main" id="{A75D0144-D371-3D4C-B1F6-FEEEDAF06ABB}"/>
                  </a:ext>
                </a:extLst>
              </p:cNvPr>
              <p:cNvPicPr/>
              <p:nvPr/>
            </p:nvPicPr>
            <p:blipFill>
              <a:blip r:embed="rId17"/>
              <a:stretch>
                <a:fillRect/>
              </a:stretch>
            </p:blipFill>
            <p:spPr>
              <a:xfrm>
                <a:off x="1717300" y="3357711"/>
                <a:ext cx="1303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FC381CE1-64FB-EE45-9E1E-7A5F1637217B}"/>
                  </a:ext>
                </a:extLst>
              </p14:cNvPr>
              <p14:cNvContentPartPr/>
              <p14:nvPr/>
            </p14:nvContentPartPr>
            <p14:xfrm>
              <a:off x="1888300" y="3378951"/>
              <a:ext cx="31320" cy="81360"/>
            </p14:xfrm>
          </p:contentPart>
        </mc:Choice>
        <mc:Fallback xmlns="">
          <p:pic>
            <p:nvPicPr>
              <p:cNvPr id="22" name="Ink 21">
                <a:extLst>
                  <a:ext uri="{FF2B5EF4-FFF2-40B4-BE49-F238E27FC236}">
                    <a16:creationId xmlns:a16="http://schemas.microsoft.com/office/drawing/2014/main" id="{FC381CE1-64FB-EE45-9E1E-7A5F1637217B}"/>
                  </a:ext>
                </a:extLst>
              </p:cNvPr>
              <p:cNvPicPr/>
              <p:nvPr/>
            </p:nvPicPr>
            <p:blipFill>
              <a:blip r:embed="rId19"/>
              <a:stretch>
                <a:fillRect/>
              </a:stretch>
            </p:blipFill>
            <p:spPr>
              <a:xfrm>
                <a:off x="1872820" y="3363831"/>
                <a:ext cx="619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62289289-E134-B244-97B7-DC596415502F}"/>
                  </a:ext>
                </a:extLst>
              </p14:cNvPr>
              <p14:cNvContentPartPr/>
              <p14:nvPr/>
            </p14:nvContentPartPr>
            <p14:xfrm>
              <a:off x="1869580" y="3279231"/>
              <a:ext cx="25200" cy="31320"/>
            </p14:xfrm>
          </p:contentPart>
        </mc:Choice>
        <mc:Fallback xmlns="">
          <p:pic>
            <p:nvPicPr>
              <p:cNvPr id="23" name="Ink 22">
                <a:extLst>
                  <a:ext uri="{FF2B5EF4-FFF2-40B4-BE49-F238E27FC236}">
                    <a16:creationId xmlns:a16="http://schemas.microsoft.com/office/drawing/2014/main" id="{62289289-E134-B244-97B7-DC596415502F}"/>
                  </a:ext>
                </a:extLst>
              </p:cNvPr>
              <p:cNvPicPr/>
              <p:nvPr/>
            </p:nvPicPr>
            <p:blipFill>
              <a:blip r:embed="rId21"/>
              <a:stretch>
                <a:fillRect/>
              </a:stretch>
            </p:blipFill>
            <p:spPr>
              <a:xfrm>
                <a:off x="1854100" y="3264111"/>
                <a:ext cx="5580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8568C065-B163-D043-8F4D-2A5DF451BA52}"/>
                  </a:ext>
                </a:extLst>
              </p14:cNvPr>
              <p14:cNvContentPartPr/>
              <p14:nvPr/>
            </p14:nvContentPartPr>
            <p14:xfrm>
              <a:off x="1956700" y="3347991"/>
              <a:ext cx="100080" cy="118800"/>
            </p14:xfrm>
          </p:contentPart>
        </mc:Choice>
        <mc:Fallback xmlns="">
          <p:pic>
            <p:nvPicPr>
              <p:cNvPr id="24" name="Ink 23">
                <a:extLst>
                  <a:ext uri="{FF2B5EF4-FFF2-40B4-BE49-F238E27FC236}">
                    <a16:creationId xmlns:a16="http://schemas.microsoft.com/office/drawing/2014/main" id="{8568C065-B163-D043-8F4D-2A5DF451BA52}"/>
                  </a:ext>
                </a:extLst>
              </p:cNvPr>
              <p:cNvPicPr/>
              <p:nvPr/>
            </p:nvPicPr>
            <p:blipFill>
              <a:blip r:embed="rId23"/>
              <a:stretch>
                <a:fillRect/>
              </a:stretch>
            </p:blipFill>
            <p:spPr>
              <a:xfrm>
                <a:off x="1941220" y="3332511"/>
                <a:ext cx="130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48894223-58FD-8F40-8F40-EFCB385A3AFB}"/>
                  </a:ext>
                </a:extLst>
              </p14:cNvPr>
              <p14:cNvContentPartPr/>
              <p14:nvPr/>
            </p14:nvContentPartPr>
            <p14:xfrm>
              <a:off x="2074780" y="3391551"/>
              <a:ext cx="31320" cy="75240"/>
            </p14:xfrm>
          </p:contentPart>
        </mc:Choice>
        <mc:Fallback xmlns="">
          <p:pic>
            <p:nvPicPr>
              <p:cNvPr id="25" name="Ink 24">
                <a:extLst>
                  <a:ext uri="{FF2B5EF4-FFF2-40B4-BE49-F238E27FC236}">
                    <a16:creationId xmlns:a16="http://schemas.microsoft.com/office/drawing/2014/main" id="{48894223-58FD-8F40-8F40-EFCB385A3AFB}"/>
                  </a:ext>
                </a:extLst>
              </p:cNvPr>
              <p:cNvPicPr/>
              <p:nvPr/>
            </p:nvPicPr>
            <p:blipFill>
              <a:blip r:embed="rId25"/>
              <a:stretch>
                <a:fillRect/>
              </a:stretch>
            </p:blipFill>
            <p:spPr>
              <a:xfrm>
                <a:off x="2059660" y="3376071"/>
                <a:ext cx="619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040EFC2D-A4B4-754A-B960-0F41891B3016}"/>
                  </a:ext>
                </a:extLst>
              </p14:cNvPr>
              <p14:cNvContentPartPr/>
              <p14:nvPr/>
            </p14:nvContentPartPr>
            <p14:xfrm>
              <a:off x="2149660" y="3366711"/>
              <a:ext cx="106200" cy="111600"/>
            </p14:xfrm>
          </p:contentPart>
        </mc:Choice>
        <mc:Fallback xmlns="">
          <p:pic>
            <p:nvPicPr>
              <p:cNvPr id="26" name="Ink 25">
                <a:extLst>
                  <a:ext uri="{FF2B5EF4-FFF2-40B4-BE49-F238E27FC236}">
                    <a16:creationId xmlns:a16="http://schemas.microsoft.com/office/drawing/2014/main" id="{040EFC2D-A4B4-754A-B960-0F41891B3016}"/>
                  </a:ext>
                </a:extLst>
              </p:cNvPr>
              <p:cNvPicPr/>
              <p:nvPr/>
            </p:nvPicPr>
            <p:blipFill>
              <a:blip r:embed="rId27"/>
              <a:stretch>
                <a:fillRect/>
              </a:stretch>
            </p:blipFill>
            <p:spPr>
              <a:xfrm>
                <a:off x="2134180" y="3351231"/>
                <a:ext cx="1368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C3C91987-833E-784B-9792-0DA02F1CC066}"/>
                  </a:ext>
                </a:extLst>
              </p14:cNvPr>
              <p14:cNvContentPartPr/>
              <p14:nvPr/>
            </p14:nvContentPartPr>
            <p14:xfrm>
              <a:off x="2267740" y="3347991"/>
              <a:ext cx="106200" cy="243000"/>
            </p14:xfrm>
          </p:contentPart>
        </mc:Choice>
        <mc:Fallback xmlns="">
          <p:pic>
            <p:nvPicPr>
              <p:cNvPr id="27" name="Ink 26">
                <a:extLst>
                  <a:ext uri="{FF2B5EF4-FFF2-40B4-BE49-F238E27FC236}">
                    <a16:creationId xmlns:a16="http://schemas.microsoft.com/office/drawing/2014/main" id="{C3C91987-833E-784B-9792-0DA02F1CC066}"/>
                  </a:ext>
                </a:extLst>
              </p:cNvPr>
              <p:cNvPicPr/>
              <p:nvPr/>
            </p:nvPicPr>
            <p:blipFill>
              <a:blip r:embed="rId29"/>
              <a:stretch>
                <a:fillRect/>
              </a:stretch>
            </p:blipFill>
            <p:spPr>
              <a:xfrm>
                <a:off x="2252620" y="3332511"/>
                <a:ext cx="1368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D5B0BB76-BD5A-274B-B27B-436E63357C31}"/>
                  </a:ext>
                </a:extLst>
              </p14:cNvPr>
              <p14:cNvContentPartPr/>
              <p14:nvPr/>
            </p14:nvContentPartPr>
            <p14:xfrm>
              <a:off x="2106100" y="3260871"/>
              <a:ext cx="37800" cy="19080"/>
            </p14:xfrm>
          </p:contentPart>
        </mc:Choice>
        <mc:Fallback xmlns="">
          <p:pic>
            <p:nvPicPr>
              <p:cNvPr id="28" name="Ink 27">
                <a:extLst>
                  <a:ext uri="{FF2B5EF4-FFF2-40B4-BE49-F238E27FC236}">
                    <a16:creationId xmlns:a16="http://schemas.microsoft.com/office/drawing/2014/main" id="{D5B0BB76-BD5A-274B-B27B-436E63357C31}"/>
                  </a:ext>
                </a:extLst>
              </p:cNvPr>
              <p:cNvPicPr/>
              <p:nvPr/>
            </p:nvPicPr>
            <p:blipFill>
              <a:blip r:embed="rId31"/>
              <a:stretch>
                <a:fillRect/>
              </a:stretch>
            </p:blipFill>
            <p:spPr>
              <a:xfrm>
                <a:off x="2090620" y="3245391"/>
                <a:ext cx="680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 name="Ink 28">
                <a:extLst>
                  <a:ext uri="{FF2B5EF4-FFF2-40B4-BE49-F238E27FC236}">
                    <a16:creationId xmlns:a16="http://schemas.microsoft.com/office/drawing/2014/main" id="{6ECC5012-514C-1F48-BBC3-5DE071BFC9FC}"/>
                  </a:ext>
                </a:extLst>
              </p14:cNvPr>
              <p14:cNvContentPartPr/>
              <p14:nvPr/>
            </p14:nvContentPartPr>
            <p14:xfrm>
              <a:off x="2591740" y="3329271"/>
              <a:ext cx="100080" cy="118800"/>
            </p14:xfrm>
          </p:contentPart>
        </mc:Choice>
        <mc:Fallback xmlns="">
          <p:pic>
            <p:nvPicPr>
              <p:cNvPr id="29" name="Ink 28">
                <a:extLst>
                  <a:ext uri="{FF2B5EF4-FFF2-40B4-BE49-F238E27FC236}">
                    <a16:creationId xmlns:a16="http://schemas.microsoft.com/office/drawing/2014/main" id="{6ECC5012-514C-1F48-BBC3-5DE071BFC9FC}"/>
                  </a:ext>
                </a:extLst>
              </p:cNvPr>
              <p:cNvPicPr/>
              <p:nvPr/>
            </p:nvPicPr>
            <p:blipFill>
              <a:blip r:embed="rId33"/>
              <a:stretch>
                <a:fillRect/>
              </a:stretch>
            </p:blipFill>
            <p:spPr>
              <a:xfrm>
                <a:off x="2576260" y="3313791"/>
                <a:ext cx="130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94C1EDD9-1F06-D045-A69B-69B91DC4B90A}"/>
                  </a:ext>
                </a:extLst>
              </p14:cNvPr>
              <p14:cNvContentPartPr/>
              <p14:nvPr/>
            </p14:nvContentPartPr>
            <p14:xfrm>
              <a:off x="2741140" y="3323151"/>
              <a:ext cx="37800" cy="246600"/>
            </p14:xfrm>
          </p:contentPart>
        </mc:Choice>
        <mc:Fallback xmlns="">
          <p:pic>
            <p:nvPicPr>
              <p:cNvPr id="30" name="Ink 29">
                <a:extLst>
                  <a:ext uri="{FF2B5EF4-FFF2-40B4-BE49-F238E27FC236}">
                    <a16:creationId xmlns:a16="http://schemas.microsoft.com/office/drawing/2014/main" id="{94C1EDD9-1F06-D045-A69B-69B91DC4B90A}"/>
                  </a:ext>
                </a:extLst>
              </p:cNvPr>
              <p:cNvPicPr/>
              <p:nvPr/>
            </p:nvPicPr>
            <p:blipFill>
              <a:blip r:embed="rId35"/>
              <a:stretch>
                <a:fillRect/>
              </a:stretch>
            </p:blipFill>
            <p:spPr>
              <a:xfrm>
                <a:off x="2725660" y="3307671"/>
                <a:ext cx="680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08914AAA-CAB3-524A-B470-93FEE499F987}"/>
                  </a:ext>
                </a:extLst>
              </p14:cNvPr>
              <p14:cNvContentPartPr/>
              <p14:nvPr/>
            </p14:nvContentPartPr>
            <p14:xfrm>
              <a:off x="2734660" y="3304431"/>
              <a:ext cx="87480" cy="149760"/>
            </p14:xfrm>
          </p:contentPart>
        </mc:Choice>
        <mc:Fallback xmlns="">
          <p:pic>
            <p:nvPicPr>
              <p:cNvPr id="31" name="Ink 30">
                <a:extLst>
                  <a:ext uri="{FF2B5EF4-FFF2-40B4-BE49-F238E27FC236}">
                    <a16:creationId xmlns:a16="http://schemas.microsoft.com/office/drawing/2014/main" id="{08914AAA-CAB3-524A-B470-93FEE499F987}"/>
                  </a:ext>
                </a:extLst>
              </p:cNvPr>
              <p:cNvPicPr/>
              <p:nvPr/>
            </p:nvPicPr>
            <p:blipFill>
              <a:blip r:embed="rId37"/>
              <a:stretch>
                <a:fillRect/>
              </a:stretch>
            </p:blipFill>
            <p:spPr>
              <a:xfrm>
                <a:off x="2719540" y="3288951"/>
                <a:ext cx="1180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2" name="Ink 31">
                <a:extLst>
                  <a:ext uri="{FF2B5EF4-FFF2-40B4-BE49-F238E27FC236}">
                    <a16:creationId xmlns:a16="http://schemas.microsoft.com/office/drawing/2014/main" id="{A8662F71-E657-9B4E-A159-ECF77577FA7F}"/>
                  </a:ext>
                </a:extLst>
              </p14:cNvPr>
              <p14:cNvContentPartPr/>
              <p14:nvPr/>
            </p14:nvContentPartPr>
            <p14:xfrm>
              <a:off x="2853100" y="3310551"/>
              <a:ext cx="112320" cy="131040"/>
            </p14:xfrm>
          </p:contentPart>
        </mc:Choice>
        <mc:Fallback xmlns="">
          <p:pic>
            <p:nvPicPr>
              <p:cNvPr id="32" name="Ink 31">
                <a:extLst>
                  <a:ext uri="{FF2B5EF4-FFF2-40B4-BE49-F238E27FC236}">
                    <a16:creationId xmlns:a16="http://schemas.microsoft.com/office/drawing/2014/main" id="{A8662F71-E657-9B4E-A159-ECF77577FA7F}"/>
                  </a:ext>
                </a:extLst>
              </p:cNvPr>
              <p:cNvPicPr/>
              <p:nvPr/>
            </p:nvPicPr>
            <p:blipFill>
              <a:blip r:embed="rId39"/>
              <a:stretch>
                <a:fillRect/>
              </a:stretch>
            </p:blipFill>
            <p:spPr>
              <a:xfrm>
                <a:off x="2837980" y="3295431"/>
                <a:ext cx="1429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42ACC67E-9F8E-3044-AAD6-DF5ACF631403}"/>
                  </a:ext>
                </a:extLst>
              </p14:cNvPr>
              <p14:cNvContentPartPr/>
              <p14:nvPr/>
            </p14:nvContentPartPr>
            <p14:xfrm>
              <a:off x="2971540" y="3310551"/>
              <a:ext cx="118800" cy="124920"/>
            </p14:xfrm>
          </p:contentPart>
        </mc:Choice>
        <mc:Fallback xmlns="">
          <p:pic>
            <p:nvPicPr>
              <p:cNvPr id="33" name="Ink 32">
                <a:extLst>
                  <a:ext uri="{FF2B5EF4-FFF2-40B4-BE49-F238E27FC236}">
                    <a16:creationId xmlns:a16="http://schemas.microsoft.com/office/drawing/2014/main" id="{42ACC67E-9F8E-3044-AAD6-DF5ACF631403}"/>
                  </a:ext>
                </a:extLst>
              </p:cNvPr>
              <p:cNvPicPr/>
              <p:nvPr/>
            </p:nvPicPr>
            <p:blipFill>
              <a:blip r:embed="rId41"/>
              <a:stretch>
                <a:fillRect/>
              </a:stretch>
            </p:blipFill>
            <p:spPr>
              <a:xfrm>
                <a:off x="2956060" y="3295431"/>
                <a:ext cx="1490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4" name="Ink 33">
                <a:extLst>
                  <a:ext uri="{FF2B5EF4-FFF2-40B4-BE49-F238E27FC236}">
                    <a16:creationId xmlns:a16="http://schemas.microsoft.com/office/drawing/2014/main" id="{EE0EA106-1DAB-8449-9A03-8A8F8A7F78B5}"/>
                  </a:ext>
                </a:extLst>
              </p14:cNvPr>
              <p14:cNvContentPartPr/>
              <p14:nvPr/>
            </p14:nvContentPartPr>
            <p14:xfrm>
              <a:off x="3145780" y="3161151"/>
              <a:ext cx="162360" cy="273600"/>
            </p14:xfrm>
          </p:contentPart>
        </mc:Choice>
        <mc:Fallback xmlns="">
          <p:pic>
            <p:nvPicPr>
              <p:cNvPr id="34" name="Ink 33">
                <a:extLst>
                  <a:ext uri="{FF2B5EF4-FFF2-40B4-BE49-F238E27FC236}">
                    <a16:creationId xmlns:a16="http://schemas.microsoft.com/office/drawing/2014/main" id="{EE0EA106-1DAB-8449-9A03-8A8F8A7F78B5}"/>
                  </a:ext>
                </a:extLst>
              </p:cNvPr>
              <p:cNvPicPr/>
              <p:nvPr/>
            </p:nvPicPr>
            <p:blipFill>
              <a:blip r:embed="rId43"/>
              <a:stretch>
                <a:fillRect/>
              </a:stretch>
            </p:blipFill>
            <p:spPr>
              <a:xfrm>
                <a:off x="3130300" y="3146031"/>
                <a:ext cx="1926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CC00E6B2-B583-5047-95F8-F2162271B2D2}"/>
                  </a:ext>
                </a:extLst>
              </p14:cNvPr>
              <p14:cNvContentPartPr/>
              <p14:nvPr/>
            </p14:nvContentPartPr>
            <p14:xfrm>
              <a:off x="3326140" y="3316671"/>
              <a:ext cx="25200" cy="68760"/>
            </p14:xfrm>
          </p:contentPart>
        </mc:Choice>
        <mc:Fallback xmlns="">
          <p:pic>
            <p:nvPicPr>
              <p:cNvPr id="35" name="Ink 34">
                <a:extLst>
                  <a:ext uri="{FF2B5EF4-FFF2-40B4-BE49-F238E27FC236}">
                    <a16:creationId xmlns:a16="http://schemas.microsoft.com/office/drawing/2014/main" id="{CC00E6B2-B583-5047-95F8-F2162271B2D2}"/>
                  </a:ext>
                </a:extLst>
              </p:cNvPr>
              <p:cNvPicPr/>
              <p:nvPr/>
            </p:nvPicPr>
            <p:blipFill>
              <a:blip r:embed="rId45"/>
              <a:stretch>
                <a:fillRect/>
              </a:stretch>
            </p:blipFill>
            <p:spPr>
              <a:xfrm>
                <a:off x="3311020" y="3301551"/>
                <a:ext cx="558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 name="Ink 35">
                <a:extLst>
                  <a:ext uri="{FF2B5EF4-FFF2-40B4-BE49-F238E27FC236}">
                    <a16:creationId xmlns:a16="http://schemas.microsoft.com/office/drawing/2014/main" id="{22FDE07F-1019-D843-9699-392D9DD2DF14}"/>
                  </a:ext>
                </a:extLst>
              </p14:cNvPr>
              <p14:cNvContentPartPr/>
              <p14:nvPr/>
            </p14:nvContentPartPr>
            <p14:xfrm>
              <a:off x="3376180" y="3304431"/>
              <a:ext cx="118800" cy="118800"/>
            </p14:xfrm>
          </p:contentPart>
        </mc:Choice>
        <mc:Fallback xmlns="">
          <p:pic>
            <p:nvPicPr>
              <p:cNvPr id="36" name="Ink 35">
                <a:extLst>
                  <a:ext uri="{FF2B5EF4-FFF2-40B4-BE49-F238E27FC236}">
                    <a16:creationId xmlns:a16="http://schemas.microsoft.com/office/drawing/2014/main" id="{22FDE07F-1019-D843-9699-392D9DD2DF14}"/>
                  </a:ext>
                </a:extLst>
              </p:cNvPr>
              <p:cNvPicPr/>
              <p:nvPr/>
            </p:nvPicPr>
            <p:blipFill>
              <a:blip r:embed="rId47"/>
              <a:stretch>
                <a:fillRect/>
              </a:stretch>
            </p:blipFill>
            <p:spPr>
              <a:xfrm>
                <a:off x="3360700" y="3288951"/>
                <a:ext cx="1490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3D90A959-2996-B146-B3A2-372B4ACE84AE}"/>
                  </a:ext>
                </a:extLst>
              </p14:cNvPr>
              <p14:cNvContentPartPr/>
              <p14:nvPr/>
            </p14:nvContentPartPr>
            <p14:xfrm>
              <a:off x="3494260" y="3285711"/>
              <a:ext cx="149760" cy="286560"/>
            </p14:xfrm>
          </p:contentPart>
        </mc:Choice>
        <mc:Fallback xmlns="">
          <p:pic>
            <p:nvPicPr>
              <p:cNvPr id="37" name="Ink 36">
                <a:extLst>
                  <a:ext uri="{FF2B5EF4-FFF2-40B4-BE49-F238E27FC236}">
                    <a16:creationId xmlns:a16="http://schemas.microsoft.com/office/drawing/2014/main" id="{3D90A959-2996-B146-B3A2-372B4ACE84AE}"/>
                  </a:ext>
                </a:extLst>
              </p:cNvPr>
              <p:cNvPicPr/>
              <p:nvPr/>
            </p:nvPicPr>
            <p:blipFill>
              <a:blip r:embed="rId49"/>
              <a:stretch>
                <a:fillRect/>
              </a:stretch>
            </p:blipFill>
            <p:spPr>
              <a:xfrm>
                <a:off x="3479140" y="3270231"/>
                <a:ext cx="18036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4083F285-2262-AC49-BDA0-66270B67FC9B}"/>
                  </a:ext>
                </a:extLst>
              </p14:cNvPr>
              <p14:cNvContentPartPr/>
              <p14:nvPr/>
            </p14:nvContentPartPr>
            <p14:xfrm>
              <a:off x="3350980" y="3204711"/>
              <a:ext cx="12960" cy="19080"/>
            </p14:xfrm>
          </p:contentPart>
        </mc:Choice>
        <mc:Fallback xmlns="">
          <p:pic>
            <p:nvPicPr>
              <p:cNvPr id="38" name="Ink 37">
                <a:extLst>
                  <a:ext uri="{FF2B5EF4-FFF2-40B4-BE49-F238E27FC236}">
                    <a16:creationId xmlns:a16="http://schemas.microsoft.com/office/drawing/2014/main" id="{4083F285-2262-AC49-BDA0-66270B67FC9B}"/>
                  </a:ext>
                </a:extLst>
              </p:cNvPr>
              <p:cNvPicPr/>
              <p:nvPr/>
            </p:nvPicPr>
            <p:blipFill>
              <a:blip r:embed="rId51"/>
              <a:stretch>
                <a:fillRect/>
              </a:stretch>
            </p:blipFill>
            <p:spPr>
              <a:xfrm>
                <a:off x="3335860" y="3189591"/>
                <a:ext cx="43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Ink 39">
                <a:extLst>
                  <a:ext uri="{FF2B5EF4-FFF2-40B4-BE49-F238E27FC236}">
                    <a16:creationId xmlns:a16="http://schemas.microsoft.com/office/drawing/2014/main" id="{4D8823A9-5A28-804B-A6ED-24B80FB43180}"/>
                  </a:ext>
                </a:extLst>
              </p14:cNvPr>
              <p14:cNvContentPartPr/>
              <p14:nvPr/>
            </p14:nvContentPartPr>
            <p14:xfrm>
              <a:off x="3861460" y="3223431"/>
              <a:ext cx="75240" cy="62640"/>
            </p14:xfrm>
          </p:contentPart>
        </mc:Choice>
        <mc:Fallback xmlns="">
          <p:pic>
            <p:nvPicPr>
              <p:cNvPr id="40" name="Ink 39">
                <a:extLst>
                  <a:ext uri="{FF2B5EF4-FFF2-40B4-BE49-F238E27FC236}">
                    <a16:creationId xmlns:a16="http://schemas.microsoft.com/office/drawing/2014/main" id="{4D8823A9-5A28-804B-A6ED-24B80FB43180}"/>
                  </a:ext>
                </a:extLst>
              </p:cNvPr>
              <p:cNvPicPr/>
              <p:nvPr/>
            </p:nvPicPr>
            <p:blipFill>
              <a:blip r:embed="rId55"/>
              <a:stretch>
                <a:fillRect/>
              </a:stretch>
            </p:blipFill>
            <p:spPr>
              <a:xfrm>
                <a:off x="3846340" y="3207951"/>
                <a:ext cx="1054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1DCF5AFB-F9CB-9642-8A11-D8CD236B8821}"/>
                  </a:ext>
                </a:extLst>
              </p14:cNvPr>
              <p14:cNvContentPartPr/>
              <p14:nvPr/>
            </p14:nvContentPartPr>
            <p14:xfrm>
              <a:off x="3843460" y="3142431"/>
              <a:ext cx="149040" cy="149760"/>
            </p14:xfrm>
          </p:contentPart>
        </mc:Choice>
        <mc:Fallback xmlns="">
          <p:pic>
            <p:nvPicPr>
              <p:cNvPr id="41" name="Ink 40">
                <a:extLst>
                  <a:ext uri="{FF2B5EF4-FFF2-40B4-BE49-F238E27FC236}">
                    <a16:creationId xmlns:a16="http://schemas.microsoft.com/office/drawing/2014/main" id="{1DCF5AFB-F9CB-9642-8A11-D8CD236B8821}"/>
                  </a:ext>
                </a:extLst>
              </p:cNvPr>
              <p:cNvPicPr/>
              <p:nvPr/>
            </p:nvPicPr>
            <p:blipFill>
              <a:blip r:embed="rId57"/>
              <a:stretch>
                <a:fillRect/>
              </a:stretch>
            </p:blipFill>
            <p:spPr>
              <a:xfrm>
                <a:off x="3828340" y="3127311"/>
                <a:ext cx="1796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E0E9DCDC-D892-924B-9FFD-A618A4F5DC02}"/>
                  </a:ext>
                </a:extLst>
              </p14:cNvPr>
              <p14:cNvContentPartPr/>
              <p14:nvPr/>
            </p14:nvContentPartPr>
            <p14:xfrm>
              <a:off x="3849220" y="3260871"/>
              <a:ext cx="299160" cy="436320"/>
            </p14:xfrm>
          </p:contentPart>
        </mc:Choice>
        <mc:Fallback xmlns="">
          <p:pic>
            <p:nvPicPr>
              <p:cNvPr id="42" name="Ink 41">
                <a:extLst>
                  <a:ext uri="{FF2B5EF4-FFF2-40B4-BE49-F238E27FC236}">
                    <a16:creationId xmlns:a16="http://schemas.microsoft.com/office/drawing/2014/main" id="{E0E9DCDC-D892-924B-9FFD-A618A4F5DC02}"/>
                  </a:ext>
                </a:extLst>
              </p:cNvPr>
              <p:cNvPicPr/>
              <p:nvPr/>
            </p:nvPicPr>
            <p:blipFill>
              <a:blip r:embed="rId59"/>
              <a:stretch>
                <a:fillRect/>
              </a:stretch>
            </p:blipFill>
            <p:spPr>
              <a:xfrm>
                <a:off x="3833740" y="3245391"/>
                <a:ext cx="32976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6DA14922-689A-AB41-BD3C-D7D9EA07B3E0}"/>
                  </a:ext>
                </a:extLst>
              </p14:cNvPr>
              <p14:cNvContentPartPr/>
              <p14:nvPr/>
            </p14:nvContentPartPr>
            <p14:xfrm>
              <a:off x="4036060" y="3584511"/>
              <a:ext cx="162360" cy="149760"/>
            </p14:xfrm>
          </p:contentPart>
        </mc:Choice>
        <mc:Fallback xmlns="">
          <p:pic>
            <p:nvPicPr>
              <p:cNvPr id="43" name="Ink 42">
                <a:extLst>
                  <a:ext uri="{FF2B5EF4-FFF2-40B4-BE49-F238E27FC236}">
                    <a16:creationId xmlns:a16="http://schemas.microsoft.com/office/drawing/2014/main" id="{6DA14922-689A-AB41-BD3C-D7D9EA07B3E0}"/>
                  </a:ext>
                </a:extLst>
              </p:cNvPr>
              <p:cNvPicPr/>
              <p:nvPr/>
            </p:nvPicPr>
            <p:blipFill>
              <a:blip r:embed="rId61"/>
              <a:stretch>
                <a:fillRect/>
              </a:stretch>
            </p:blipFill>
            <p:spPr>
              <a:xfrm>
                <a:off x="4020580" y="3569031"/>
                <a:ext cx="1926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Ink 43">
                <a:extLst>
                  <a:ext uri="{FF2B5EF4-FFF2-40B4-BE49-F238E27FC236}">
                    <a16:creationId xmlns:a16="http://schemas.microsoft.com/office/drawing/2014/main" id="{5FCAC420-8A82-BF4D-87DB-27BB0C88EFB0}"/>
                  </a:ext>
                </a:extLst>
              </p14:cNvPr>
              <p14:cNvContentPartPr/>
              <p14:nvPr/>
            </p14:nvContentPartPr>
            <p14:xfrm>
              <a:off x="4384540" y="3727791"/>
              <a:ext cx="187200" cy="137160"/>
            </p14:xfrm>
          </p:contentPart>
        </mc:Choice>
        <mc:Fallback xmlns="">
          <p:pic>
            <p:nvPicPr>
              <p:cNvPr id="44" name="Ink 43">
                <a:extLst>
                  <a:ext uri="{FF2B5EF4-FFF2-40B4-BE49-F238E27FC236}">
                    <a16:creationId xmlns:a16="http://schemas.microsoft.com/office/drawing/2014/main" id="{5FCAC420-8A82-BF4D-87DB-27BB0C88EFB0}"/>
                  </a:ext>
                </a:extLst>
              </p:cNvPr>
              <p:cNvPicPr/>
              <p:nvPr/>
            </p:nvPicPr>
            <p:blipFill>
              <a:blip r:embed="rId63"/>
              <a:stretch>
                <a:fillRect/>
              </a:stretch>
            </p:blipFill>
            <p:spPr>
              <a:xfrm>
                <a:off x="4369420" y="3712311"/>
                <a:ext cx="2178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Ink 44">
                <a:extLst>
                  <a:ext uri="{FF2B5EF4-FFF2-40B4-BE49-F238E27FC236}">
                    <a16:creationId xmlns:a16="http://schemas.microsoft.com/office/drawing/2014/main" id="{A641235F-976E-144D-AF01-92902DB29141}"/>
                  </a:ext>
                </a:extLst>
              </p14:cNvPr>
              <p14:cNvContentPartPr/>
              <p14:nvPr/>
            </p14:nvContentPartPr>
            <p14:xfrm>
              <a:off x="4590100" y="3746151"/>
              <a:ext cx="100080" cy="131040"/>
            </p14:xfrm>
          </p:contentPart>
        </mc:Choice>
        <mc:Fallback xmlns="">
          <p:pic>
            <p:nvPicPr>
              <p:cNvPr id="45" name="Ink 44">
                <a:extLst>
                  <a:ext uri="{FF2B5EF4-FFF2-40B4-BE49-F238E27FC236}">
                    <a16:creationId xmlns:a16="http://schemas.microsoft.com/office/drawing/2014/main" id="{A641235F-976E-144D-AF01-92902DB29141}"/>
                  </a:ext>
                </a:extLst>
              </p:cNvPr>
              <p:cNvPicPr/>
              <p:nvPr/>
            </p:nvPicPr>
            <p:blipFill>
              <a:blip r:embed="rId65"/>
              <a:stretch>
                <a:fillRect/>
              </a:stretch>
            </p:blipFill>
            <p:spPr>
              <a:xfrm>
                <a:off x="4574620" y="3731031"/>
                <a:ext cx="1303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Ink 45">
                <a:extLst>
                  <a:ext uri="{FF2B5EF4-FFF2-40B4-BE49-F238E27FC236}">
                    <a16:creationId xmlns:a16="http://schemas.microsoft.com/office/drawing/2014/main" id="{20EBB607-19CE-BC44-9018-110CB0679D30}"/>
                  </a:ext>
                </a:extLst>
              </p14:cNvPr>
              <p14:cNvContentPartPr/>
              <p14:nvPr/>
            </p14:nvContentPartPr>
            <p14:xfrm>
              <a:off x="4764340" y="3727791"/>
              <a:ext cx="56520" cy="112320"/>
            </p14:xfrm>
          </p:contentPart>
        </mc:Choice>
        <mc:Fallback xmlns="">
          <p:pic>
            <p:nvPicPr>
              <p:cNvPr id="46" name="Ink 45">
                <a:extLst>
                  <a:ext uri="{FF2B5EF4-FFF2-40B4-BE49-F238E27FC236}">
                    <a16:creationId xmlns:a16="http://schemas.microsoft.com/office/drawing/2014/main" id="{20EBB607-19CE-BC44-9018-110CB0679D30}"/>
                  </a:ext>
                </a:extLst>
              </p:cNvPr>
              <p:cNvPicPr/>
              <p:nvPr/>
            </p:nvPicPr>
            <p:blipFill>
              <a:blip r:embed="rId67"/>
              <a:stretch>
                <a:fillRect/>
              </a:stretch>
            </p:blipFill>
            <p:spPr>
              <a:xfrm>
                <a:off x="4749220" y="3712311"/>
                <a:ext cx="867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7" name="Ink 46">
                <a:extLst>
                  <a:ext uri="{FF2B5EF4-FFF2-40B4-BE49-F238E27FC236}">
                    <a16:creationId xmlns:a16="http://schemas.microsoft.com/office/drawing/2014/main" id="{6F581784-C5EA-7246-996B-C88EA0774628}"/>
                  </a:ext>
                </a:extLst>
              </p14:cNvPr>
              <p14:cNvContentPartPr/>
              <p14:nvPr/>
            </p14:nvContentPartPr>
            <p14:xfrm>
              <a:off x="4882420" y="3746151"/>
              <a:ext cx="118800" cy="112320"/>
            </p14:xfrm>
          </p:contentPart>
        </mc:Choice>
        <mc:Fallback xmlns="">
          <p:pic>
            <p:nvPicPr>
              <p:cNvPr id="47" name="Ink 46">
                <a:extLst>
                  <a:ext uri="{FF2B5EF4-FFF2-40B4-BE49-F238E27FC236}">
                    <a16:creationId xmlns:a16="http://schemas.microsoft.com/office/drawing/2014/main" id="{6F581784-C5EA-7246-996B-C88EA0774628}"/>
                  </a:ext>
                </a:extLst>
              </p:cNvPr>
              <p:cNvPicPr/>
              <p:nvPr/>
            </p:nvPicPr>
            <p:blipFill>
              <a:blip r:embed="rId69"/>
              <a:stretch>
                <a:fillRect/>
              </a:stretch>
            </p:blipFill>
            <p:spPr>
              <a:xfrm>
                <a:off x="4867300" y="3731031"/>
                <a:ext cx="1490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Ink 47">
                <a:extLst>
                  <a:ext uri="{FF2B5EF4-FFF2-40B4-BE49-F238E27FC236}">
                    <a16:creationId xmlns:a16="http://schemas.microsoft.com/office/drawing/2014/main" id="{3F0DD4C0-3212-C345-9FFF-648B094AC06F}"/>
                  </a:ext>
                </a:extLst>
              </p14:cNvPr>
              <p14:cNvContentPartPr/>
              <p14:nvPr/>
            </p14:nvContentPartPr>
            <p14:xfrm>
              <a:off x="5038300" y="3740031"/>
              <a:ext cx="230760" cy="106200"/>
            </p14:xfrm>
          </p:contentPart>
        </mc:Choice>
        <mc:Fallback xmlns="">
          <p:pic>
            <p:nvPicPr>
              <p:cNvPr id="48" name="Ink 47">
                <a:extLst>
                  <a:ext uri="{FF2B5EF4-FFF2-40B4-BE49-F238E27FC236}">
                    <a16:creationId xmlns:a16="http://schemas.microsoft.com/office/drawing/2014/main" id="{3F0DD4C0-3212-C345-9FFF-648B094AC06F}"/>
                  </a:ext>
                </a:extLst>
              </p:cNvPr>
              <p:cNvPicPr/>
              <p:nvPr/>
            </p:nvPicPr>
            <p:blipFill>
              <a:blip r:embed="rId71"/>
              <a:stretch>
                <a:fillRect/>
              </a:stretch>
            </p:blipFill>
            <p:spPr>
              <a:xfrm>
                <a:off x="5022820" y="3724911"/>
                <a:ext cx="2613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9" name="Ink 48">
                <a:extLst>
                  <a:ext uri="{FF2B5EF4-FFF2-40B4-BE49-F238E27FC236}">
                    <a16:creationId xmlns:a16="http://schemas.microsoft.com/office/drawing/2014/main" id="{719CD443-82CF-224D-A17E-6D6C16B99848}"/>
                  </a:ext>
                </a:extLst>
              </p14:cNvPr>
              <p14:cNvContentPartPr/>
              <p14:nvPr/>
            </p14:nvContentPartPr>
            <p14:xfrm>
              <a:off x="5293540" y="3696471"/>
              <a:ext cx="249480" cy="149760"/>
            </p14:xfrm>
          </p:contentPart>
        </mc:Choice>
        <mc:Fallback xmlns="">
          <p:pic>
            <p:nvPicPr>
              <p:cNvPr id="49" name="Ink 48">
                <a:extLst>
                  <a:ext uri="{FF2B5EF4-FFF2-40B4-BE49-F238E27FC236}">
                    <a16:creationId xmlns:a16="http://schemas.microsoft.com/office/drawing/2014/main" id="{719CD443-82CF-224D-A17E-6D6C16B99848}"/>
                  </a:ext>
                </a:extLst>
              </p:cNvPr>
              <p:cNvPicPr/>
              <p:nvPr/>
            </p:nvPicPr>
            <p:blipFill>
              <a:blip r:embed="rId73"/>
              <a:stretch>
                <a:fillRect/>
              </a:stretch>
            </p:blipFill>
            <p:spPr>
              <a:xfrm>
                <a:off x="5278060" y="3681351"/>
                <a:ext cx="279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0" name="Ink 49">
                <a:extLst>
                  <a:ext uri="{FF2B5EF4-FFF2-40B4-BE49-F238E27FC236}">
                    <a16:creationId xmlns:a16="http://schemas.microsoft.com/office/drawing/2014/main" id="{8E0EA9F6-B268-7940-93F7-198CE50AB347}"/>
                  </a:ext>
                </a:extLst>
              </p14:cNvPr>
              <p14:cNvContentPartPr/>
              <p14:nvPr/>
            </p14:nvContentPartPr>
            <p14:xfrm>
              <a:off x="5554900" y="3702591"/>
              <a:ext cx="75240" cy="112320"/>
            </p14:xfrm>
          </p:contentPart>
        </mc:Choice>
        <mc:Fallback xmlns="">
          <p:pic>
            <p:nvPicPr>
              <p:cNvPr id="50" name="Ink 49">
                <a:extLst>
                  <a:ext uri="{FF2B5EF4-FFF2-40B4-BE49-F238E27FC236}">
                    <a16:creationId xmlns:a16="http://schemas.microsoft.com/office/drawing/2014/main" id="{8E0EA9F6-B268-7940-93F7-198CE50AB347}"/>
                  </a:ext>
                </a:extLst>
              </p:cNvPr>
              <p:cNvPicPr/>
              <p:nvPr/>
            </p:nvPicPr>
            <p:blipFill>
              <a:blip r:embed="rId75"/>
              <a:stretch>
                <a:fillRect/>
              </a:stretch>
            </p:blipFill>
            <p:spPr>
              <a:xfrm>
                <a:off x="5539780" y="3687471"/>
                <a:ext cx="1054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1" name="Ink 50">
                <a:extLst>
                  <a:ext uri="{FF2B5EF4-FFF2-40B4-BE49-F238E27FC236}">
                    <a16:creationId xmlns:a16="http://schemas.microsoft.com/office/drawing/2014/main" id="{76B5D50F-3869-A24D-B33F-548CC237A34F}"/>
                  </a:ext>
                </a:extLst>
              </p14:cNvPr>
              <p14:cNvContentPartPr/>
              <p14:nvPr/>
            </p14:nvContentPartPr>
            <p14:xfrm>
              <a:off x="5692060" y="3615471"/>
              <a:ext cx="12960" cy="25200"/>
            </p14:xfrm>
          </p:contentPart>
        </mc:Choice>
        <mc:Fallback xmlns="">
          <p:pic>
            <p:nvPicPr>
              <p:cNvPr id="51" name="Ink 50">
                <a:extLst>
                  <a:ext uri="{FF2B5EF4-FFF2-40B4-BE49-F238E27FC236}">
                    <a16:creationId xmlns:a16="http://schemas.microsoft.com/office/drawing/2014/main" id="{76B5D50F-3869-A24D-B33F-548CC237A34F}"/>
                  </a:ext>
                </a:extLst>
              </p:cNvPr>
              <p:cNvPicPr/>
              <p:nvPr/>
            </p:nvPicPr>
            <p:blipFill>
              <a:blip r:embed="rId77"/>
              <a:stretch>
                <a:fillRect/>
              </a:stretch>
            </p:blipFill>
            <p:spPr>
              <a:xfrm>
                <a:off x="5676580" y="3600351"/>
                <a:ext cx="432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2" name="Ink 51">
                <a:extLst>
                  <a:ext uri="{FF2B5EF4-FFF2-40B4-BE49-F238E27FC236}">
                    <a16:creationId xmlns:a16="http://schemas.microsoft.com/office/drawing/2014/main" id="{7551FCAD-B60D-E74D-906A-1D67ABF8AFE2}"/>
                  </a:ext>
                </a:extLst>
              </p14:cNvPr>
              <p14:cNvContentPartPr/>
              <p14:nvPr/>
            </p14:nvContentPartPr>
            <p14:xfrm>
              <a:off x="5698180" y="3603231"/>
              <a:ext cx="19080" cy="50040"/>
            </p14:xfrm>
          </p:contentPart>
        </mc:Choice>
        <mc:Fallback xmlns="">
          <p:pic>
            <p:nvPicPr>
              <p:cNvPr id="52" name="Ink 51">
                <a:extLst>
                  <a:ext uri="{FF2B5EF4-FFF2-40B4-BE49-F238E27FC236}">
                    <a16:creationId xmlns:a16="http://schemas.microsoft.com/office/drawing/2014/main" id="{7551FCAD-B60D-E74D-906A-1D67ABF8AFE2}"/>
                  </a:ext>
                </a:extLst>
              </p:cNvPr>
              <p:cNvPicPr/>
              <p:nvPr/>
            </p:nvPicPr>
            <p:blipFill>
              <a:blip r:embed="rId79"/>
              <a:stretch>
                <a:fillRect/>
              </a:stretch>
            </p:blipFill>
            <p:spPr>
              <a:xfrm>
                <a:off x="5683060" y="3587751"/>
                <a:ext cx="496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Ink 53">
                <a:extLst>
                  <a:ext uri="{FF2B5EF4-FFF2-40B4-BE49-F238E27FC236}">
                    <a16:creationId xmlns:a16="http://schemas.microsoft.com/office/drawing/2014/main" id="{81433595-F839-F848-90A0-74DC601653D4}"/>
                  </a:ext>
                </a:extLst>
              </p14:cNvPr>
              <p14:cNvContentPartPr/>
              <p14:nvPr/>
            </p14:nvContentPartPr>
            <p14:xfrm>
              <a:off x="5947300" y="3646791"/>
              <a:ext cx="93600" cy="211320"/>
            </p14:xfrm>
          </p:contentPart>
        </mc:Choice>
        <mc:Fallback xmlns="">
          <p:pic>
            <p:nvPicPr>
              <p:cNvPr id="54" name="Ink 53">
                <a:extLst>
                  <a:ext uri="{FF2B5EF4-FFF2-40B4-BE49-F238E27FC236}">
                    <a16:creationId xmlns:a16="http://schemas.microsoft.com/office/drawing/2014/main" id="{81433595-F839-F848-90A0-74DC601653D4}"/>
                  </a:ext>
                </a:extLst>
              </p:cNvPr>
              <p:cNvPicPr/>
              <p:nvPr/>
            </p:nvPicPr>
            <p:blipFill>
              <a:blip r:embed="rId81"/>
              <a:stretch>
                <a:fillRect/>
              </a:stretch>
            </p:blipFill>
            <p:spPr>
              <a:xfrm>
                <a:off x="5931820" y="3631311"/>
                <a:ext cx="1242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5" name="Ink 54">
                <a:extLst>
                  <a:ext uri="{FF2B5EF4-FFF2-40B4-BE49-F238E27FC236}">
                    <a16:creationId xmlns:a16="http://schemas.microsoft.com/office/drawing/2014/main" id="{8377E9C4-613C-6041-A650-31B8340E5CFF}"/>
                  </a:ext>
                </a:extLst>
              </p14:cNvPr>
              <p14:cNvContentPartPr/>
              <p14:nvPr/>
            </p14:nvContentPartPr>
            <p14:xfrm>
              <a:off x="6071500" y="3721311"/>
              <a:ext cx="106200" cy="118800"/>
            </p14:xfrm>
          </p:contentPart>
        </mc:Choice>
        <mc:Fallback xmlns="">
          <p:pic>
            <p:nvPicPr>
              <p:cNvPr id="55" name="Ink 54">
                <a:extLst>
                  <a:ext uri="{FF2B5EF4-FFF2-40B4-BE49-F238E27FC236}">
                    <a16:creationId xmlns:a16="http://schemas.microsoft.com/office/drawing/2014/main" id="{8377E9C4-613C-6041-A650-31B8340E5CFF}"/>
                  </a:ext>
                </a:extLst>
              </p:cNvPr>
              <p:cNvPicPr/>
              <p:nvPr/>
            </p:nvPicPr>
            <p:blipFill>
              <a:blip r:embed="rId83"/>
              <a:stretch>
                <a:fillRect/>
              </a:stretch>
            </p:blipFill>
            <p:spPr>
              <a:xfrm>
                <a:off x="6056380" y="3706191"/>
                <a:ext cx="13680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6" name="Ink 55">
                <a:extLst>
                  <a:ext uri="{FF2B5EF4-FFF2-40B4-BE49-F238E27FC236}">
                    <a16:creationId xmlns:a16="http://schemas.microsoft.com/office/drawing/2014/main" id="{7A67F68B-A0D7-C145-A1E7-81FBB466E0E7}"/>
                  </a:ext>
                </a:extLst>
              </p14:cNvPr>
              <p14:cNvContentPartPr/>
              <p14:nvPr/>
            </p14:nvContentPartPr>
            <p14:xfrm>
              <a:off x="6208660" y="3640311"/>
              <a:ext cx="118800" cy="199440"/>
            </p14:xfrm>
          </p:contentPart>
        </mc:Choice>
        <mc:Fallback xmlns="">
          <p:pic>
            <p:nvPicPr>
              <p:cNvPr id="56" name="Ink 55">
                <a:extLst>
                  <a:ext uri="{FF2B5EF4-FFF2-40B4-BE49-F238E27FC236}">
                    <a16:creationId xmlns:a16="http://schemas.microsoft.com/office/drawing/2014/main" id="{7A67F68B-A0D7-C145-A1E7-81FBB466E0E7}"/>
                  </a:ext>
                </a:extLst>
              </p:cNvPr>
              <p:cNvPicPr/>
              <p:nvPr/>
            </p:nvPicPr>
            <p:blipFill>
              <a:blip r:embed="rId85"/>
              <a:stretch>
                <a:fillRect/>
              </a:stretch>
            </p:blipFill>
            <p:spPr>
              <a:xfrm>
                <a:off x="6193540" y="3625191"/>
                <a:ext cx="14904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7" name="Ink 56">
                <a:extLst>
                  <a:ext uri="{FF2B5EF4-FFF2-40B4-BE49-F238E27FC236}">
                    <a16:creationId xmlns:a16="http://schemas.microsoft.com/office/drawing/2014/main" id="{AEB39B0A-B9FD-BB43-9FA8-5E6E218A500B}"/>
                  </a:ext>
                </a:extLst>
              </p14:cNvPr>
              <p14:cNvContentPartPr/>
              <p14:nvPr/>
            </p14:nvContentPartPr>
            <p14:xfrm>
              <a:off x="6326740" y="3727791"/>
              <a:ext cx="106200" cy="100080"/>
            </p14:xfrm>
          </p:contentPart>
        </mc:Choice>
        <mc:Fallback xmlns="">
          <p:pic>
            <p:nvPicPr>
              <p:cNvPr id="57" name="Ink 56">
                <a:extLst>
                  <a:ext uri="{FF2B5EF4-FFF2-40B4-BE49-F238E27FC236}">
                    <a16:creationId xmlns:a16="http://schemas.microsoft.com/office/drawing/2014/main" id="{AEB39B0A-B9FD-BB43-9FA8-5E6E218A500B}"/>
                  </a:ext>
                </a:extLst>
              </p:cNvPr>
              <p:cNvPicPr/>
              <p:nvPr/>
            </p:nvPicPr>
            <p:blipFill>
              <a:blip r:embed="rId87"/>
              <a:stretch>
                <a:fillRect/>
              </a:stretch>
            </p:blipFill>
            <p:spPr>
              <a:xfrm>
                <a:off x="6311620" y="3712311"/>
                <a:ext cx="13680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8" name="Ink 57">
                <a:extLst>
                  <a:ext uri="{FF2B5EF4-FFF2-40B4-BE49-F238E27FC236}">
                    <a16:creationId xmlns:a16="http://schemas.microsoft.com/office/drawing/2014/main" id="{87F20CAA-45AA-AA42-B9AA-7DD1BFDF3953}"/>
                  </a:ext>
                </a:extLst>
              </p14:cNvPr>
              <p14:cNvContentPartPr/>
              <p14:nvPr/>
            </p14:nvContentPartPr>
            <p14:xfrm>
              <a:off x="6463900" y="3696471"/>
              <a:ext cx="106200" cy="111600"/>
            </p14:xfrm>
          </p:contentPart>
        </mc:Choice>
        <mc:Fallback xmlns="">
          <p:pic>
            <p:nvPicPr>
              <p:cNvPr id="58" name="Ink 57">
                <a:extLst>
                  <a:ext uri="{FF2B5EF4-FFF2-40B4-BE49-F238E27FC236}">
                    <a16:creationId xmlns:a16="http://schemas.microsoft.com/office/drawing/2014/main" id="{87F20CAA-45AA-AA42-B9AA-7DD1BFDF3953}"/>
                  </a:ext>
                </a:extLst>
              </p:cNvPr>
              <p:cNvPicPr/>
              <p:nvPr/>
            </p:nvPicPr>
            <p:blipFill>
              <a:blip r:embed="rId89"/>
              <a:stretch>
                <a:fillRect/>
              </a:stretch>
            </p:blipFill>
            <p:spPr>
              <a:xfrm>
                <a:off x="6448780" y="3681351"/>
                <a:ext cx="1368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53B1471D-B523-1446-9F1D-F66458084A5B}"/>
                  </a:ext>
                </a:extLst>
              </p14:cNvPr>
              <p14:cNvContentPartPr/>
              <p14:nvPr/>
            </p14:nvContentPartPr>
            <p14:xfrm>
              <a:off x="6613300" y="3746151"/>
              <a:ext cx="6480" cy="43920"/>
            </p14:xfrm>
          </p:contentPart>
        </mc:Choice>
        <mc:Fallback xmlns="">
          <p:pic>
            <p:nvPicPr>
              <p:cNvPr id="59" name="Ink 58">
                <a:extLst>
                  <a:ext uri="{FF2B5EF4-FFF2-40B4-BE49-F238E27FC236}">
                    <a16:creationId xmlns:a16="http://schemas.microsoft.com/office/drawing/2014/main" id="{53B1471D-B523-1446-9F1D-F66458084A5B}"/>
                  </a:ext>
                </a:extLst>
              </p:cNvPr>
              <p:cNvPicPr/>
              <p:nvPr/>
            </p:nvPicPr>
            <p:blipFill>
              <a:blip r:embed="rId91"/>
              <a:stretch>
                <a:fillRect/>
              </a:stretch>
            </p:blipFill>
            <p:spPr>
              <a:xfrm>
                <a:off x="6598180" y="3731031"/>
                <a:ext cx="370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92FE9DB5-A7FB-4841-AB78-675EE85FD2F8}"/>
                  </a:ext>
                </a:extLst>
              </p14:cNvPr>
              <p14:cNvContentPartPr/>
              <p14:nvPr/>
            </p14:nvContentPartPr>
            <p14:xfrm>
              <a:off x="6625900" y="3634191"/>
              <a:ext cx="6480" cy="37800"/>
            </p14:xfrm>
          </p:contentPart>
        </mc:Choice>
        <mc:Fallback xmlns="">
          <p:pic>
            <p:nvPicPr>
              <p:cNvPr id="60" name="Ink 59">
                <a:extLst>
                  <a:ext uri="{FF2B5EF4-FFF2-40B4-BE49-F238E27FC236}">
                    <a16:creationId xmlns:a16="http://schemas.microsoft.com/office/drawing/2014/main" id="{92FE9DB5-A7FB-4841-AB78-675EE85FD2F8}"/>
                  </a:ext>
                </a:extLst>
              </p:cNvPr>
              <p:cNvPicPr/>
              <p:nvPr/>
            </p:nvPicPr>
            <p:blipFill>
              <a:blip r:embed="rId93"/>
              <a:stretch>
                <a:fillRect/>
              </a:stretch>
            </p:blipFill>
            <p:spPr>
              <a:xfrm>
                <a:off x="6610420" y="3619071"/>
                <a:ext cx="370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8DFB7195-69BE-734B-8B7C-EF9DEEA94E95}"/>
                  </a:ext>
                </a:extLst>
              </p14:cNvPr>
              <p14:cNvContentPartPr/>
              <p14:nvPr/>
            </p14:nvContentPartPr>
            <p14:xfrm>
              <a:off x="6713020" y="3671631"/>
              <a:ext cx="75240" cy="131040"/>
            </p14:xfrm>
          </p:contentPart>
        </mc:Choice>
        <mc:Fallback xmlns="">
          <p:pic>
            <p:nvPicPr>
              <p:cNvPr id="61" name="Ink 60">
                <a:extLst>
                  <a:ext uri="{FF2B5EF4-FFF2-40B4-BE49-F238E27FC236}">
                    <a16:creationId xmlns:a16="http://schemas.microsoft.com/office/drawing/2014/main" id="{8DFB7195-69BE-734B-8B7C-EF9DEEA94E95}"/>
                  </a:ext>
                </a:extLst>
              </p:cNvPr>
              <p:cNvPicPr/>
              <p:nvPr/>
            </p:nvPicPr>
            <p:blipFill>
              <a:blip r:embed="rId95"/>
              <a:stretch>
                <a:fillRect/>
              </a:stretch>
            </p:blipFill>
            <p:spPr>
              <a:xfrm>
                <a:off x="6697540" y="3656511"/>
                <a:ext cx="1054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Ink 61">
                <a:extLst>
                  <a:ext uri="{FF2B5EF4-FFF2-40B4-BE49-F238E27FC236}">
                    <a16:creationId xmlns:a16="http://schemas.microsoft.com/office/drawing/2014/main" id="{4A66165D-A078-6445-B729-40E721BAEDC0}"/>
                  </a:ext>
                </a:extLst>
              </p14:cNvPr>
              <p14:cNvContentPartPr/>
              <p14:nvPr/>
            </p14:nvContentPartPr>
            <p14:xfrm>
              <a:off x="6824980" y="3659031"/>
              <a:ext cx="75240" cy="162360"/>
            </p14:xfrm>
          </p:contentPart>
        </mc:Choice>
        <mc:Fallback xmlns="">
          <p:pic>
            <p:nvPicPr>
              <p:cNvPr id="62" name="Ink 61">
                <a:extLst>
                  <a:ext uri="{FF2B5EF4-FFF2-40B4-BE49-F238E27FC236}">
                    <a16:creationId xmlns:a16="http://schemas.microsoft.com/office/drawing/2014/main" id="{4A66165D-A078-6445-B729-40E721BAEDC0}"/>
                  </a:ext>
                </a:extLst>
              </p:cNvPr>
              <p:cNvPicPr/>
              <p:nvPr/>
            </p:nvPicPr>
            <p:blipFill>
              <a:blip r:embed="rId97"/>
              <a:stretch>
                <a:fillRect/>
              </a:stretch>
            </p:blipFill>
            <p:spPr>
              <a:xfrm>
                <a:off x="6809860" y="3643911"/>
                <a:ext cx="1054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3" name="Ink 62">
                <a:extLst>
                  <a:ext uri="{FF2B5EF4-FFF2-40B4-BE49-F238E27FC236}">
                    <a16:creationId xmlns:a16="http://schemas.microsoft.com/office/drawing/2014/main" id="{C4900234-5E64-1041-9D86-C39F2C648972}"/>
                  </a:ext>
                </a:extLst>
              </p14:cNvPr>
              <p14:cNvContentPartPr/>
              <p14:nvPr/>
            </p14:nvContentPartPr>
            <p14:xfrm>
              <a:off x="6905980" y="3646791"/>
              <a:ext cx="100080" cy="162360"/>
            </p14:xfrm>
          </p:contentPart>
        </mc:Choice>
        <mc:Fallback xmlns="">
          <p:pic>
            <p:nvPicPr>
              <p:cNvPr id="63" name="Ink 62">
                <a:extLst>
                  <a:ext uri="{FF2B5EF4-FFF2-40B4-BE49-F238E27FC236}">
                    <a16:creationId xmlns:a16="http://schemas.microsoft.com/office/drawing/2014/main" id="{C4900234-5E64-1041-9D86-C39F2C648972}"/>
                  </a:ext>
                </a:extLst>
              </p:cNvPr>
              <p:cNvPicPr/>
              <p:nvPr/>
            </p:nvPicPr>
            <p:blipFill>
              <a:blip r:embed="rId99"/>
              <a:stretch>
                <a:fillRect/>
              </a:stretch>
            </p:blipFill>
            <p:spPr>
              <a:xfrm>
                <a:off x="6890500" y="3631311"/>
                <a:ext cx="1303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4" name="Ink 63">
                <a:extLst>
                  <a:ext uri="{FF2B5EF4-FFF2-40B4-BE49-F238E27FC236}">
                    <a16:creationId xmlns:a16="http://schemas.microsoft.com/office/drawing/2014/main" id="{D34EB96F-3A06-1840-B1C9-4EBAE3BC2FC1}"/>
                  </a:ext>
                </a:extLst>
              </p14:cNvPr>
              <p14:cNvContentPartPr/>
              <p14:nvPr/>
            </p14:nvContentPartPr>
            <p14:xfrm>
              <a:off x="4546540" y="2737791"/>
              <a:ext cx="62640" cy="268200"/>
            </p14:xfrm>
          </p:contentPart>
        </mc:Choice>
        <mc:Fallback xmlns="">
          <p:pic>
            <p:nvPicPr>
              <p:cNvPr id="64" name="Ink 63">
                <a:extLst>
                  <a:ext uri="{FF2B5EF4-FFF2-40B4-BE49-F238E27FC236}">
                    <a16:creationId xmlns:a16="http://schemas.microsoft.com/office/drawing/2014/main" id="{D34EB96F-3A06-1840-B1C9-4EBAE3BC2FC1}"/>
                  </a:ext>
                </a:extLst>
              </p:cNvPr>
              <p:cNvPicPr/>
              <p:nvPr/>
            </p:nvPicPr>
            <p:blipFill>
              <a:blip r:embed="rId101"/>
              <a:stretch>
                <a:fillRect/>
              </a:stretch>
            </p:blipFill>
            <p:spPr>
              <a:xfrm>
                <a:off x="4531060" y="2722671"/>
                <a:ext cx="932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5" name="Ink 64">
                <a:extLst>
                  <a:ext uri="{FF2B5EF4-FFF2-40B4-BE49-F238E27FC236}">
                    <a16:creationId xmlns:a16="http://schemas.microsoft.com/office/drawing/2014/main" id="{044FB894-960F-E241-A7F1-8D8C6767AEE5}"/>
                  </a:ext>
                </a:extLst>
              </p14:cNvPr>
              <p14:cNvContentPartPr/>
              <p14:nvPr/>
            </p14:nvContentPartPr>
            <p14:xfrm>
              <a:off x="4453660" y="2862351"/>
              <a:ext cx="124200" cy="12960"/>
            </p14:xfrm>
          </p:contentPart>
        </mc:Choice>
        <mc:Fallback xmlns="">
          <p:pic>
            <p:nvPicPr>
              <p:cNvPr id="65" name="Ink 64">
                <a:extLst>
                  <a:ext uri="{FF2B5EF4-FFF2-40B4-BE49-F238E27FC236}">
                    <a16:creationId xmlns:a16="http://schemas.microsoft.com/office/drawing/2014/main" id="{044FB894-960F-E241-A7F1-8D8C6767AEE5}"/>
                  </a:ext>
                </a:extLst>
              </p:cNvPr>
              <p:cNvPicPr/>
              <p:nvPr/>
            </p:nvPicPr>
            <p:blipFill>
              <a:blip r:embed="rId103"/>
              <a:stretch>
                <a:fillRect/>
              </a:stretch>
            </p:blipFill>
            <p:spPr>
              <a:xfrm>
                <a:off x="4438540" y="2847231"/>
                <a:ext cx="1548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6" name="Ink 65">
                <a:extLst>
                  <a:ext uri="{FF2B5EF4-FFF2-40B4-BE49-F238E27FC236}">
                    <a16:creationId xmlns:a16="http://schemas.microsoft.com/office/drawing/2014/main" id="{F3FCD84B-9F96-4648-A605-988BC233DA3A}"/>
                  </a:ext>
                </a:extLst>
              </p14:cNvPr>
              <p14:cNvContentPartPr/>
              <p14:nvPr/>
            </p14:nvContentPartPr>
            <p14:xfrm>
              <a:off x="4658500" y="2793951"/>
              <a:ext cx="124920" cy="124920"/>
            </p14:xfrm>
          </p:contentPart>
        </mc:Choice>
        <mc:Fallback xmlns="">
          <p:pic>
            <p:nvPicPr>
              <p:cNvPr id="66" name="Ink 65">
                <a:extLst>
                  <a:ext uri="{FF2B5EF4-FFF2-40B4-BE49-F238E27FC236}">
                    <a16:creationId xmlns:a16="http://schemas.microsoft.com/office/drawing/2014/main" id="{F3FCD84B-9F96-4648-A605-988BC233DA3A}"/>
                  </a:ext>
                </a:extLst>
              </p:cNvPr>
              <p:cNvPicPr/>
              <p:nvPr/>
            </p:nvPicPr>
            <p:blipFill>
              <a:blip r:embed="rId105"/>
              <a:stretch>
                <a:fillRect/>
              </a:stretch>
            </p:blipFill>
            <p:spPr>
              <a:xfrm>
                <a:off x="4643380" y="2778471"/>
                <a:ext cx="1555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7" name="Ink 66">
                <a:extLst>
                  <a:ext uri="{FF2B5EF4-FFF2-40B4-BE49-F238E27FC236}">
                    <a16:creationId xmlns:a16="http://schemas.microsoft.com/office/drawing/2014/main" id="{4F04AFC2-3FB6-3F45-9E15-0EBE9D48D202}"/>
                  </a:ext>
                </a:extLst>
              </p14:cNvPr>
              <p14:cNvContentPartPr/>
              <p14:nvPr/>
            </p14:nvContentPartPr>
            <p14:xfrm>
              <a:off x="4789180" y="2824911"/>
              <a:ext cx="124920" cy="100080"/>
            </p14:xfrm>
          </p:contentPart>
        </mc:Choice>
        <mc:Fallback xmlns="">
          <p:pic>
            <p:nvPicPr>
              <p:cNvPr id="67" name="Ink 66">
                <a:extLst>
                  <a:ext uri="{FF2B5EF4-FFF2-40B4-BE49-F238E27FC236}">
                    <a16:creationId xmlns:a16="http://schemas.microsoft.com/office/drawing/2014/main" id="{4F04AFC2-3FB6-3F45-9E15-0EBE9D48D202}"/>
                  </a:ext>
                </a:extLst>
              </p:cNvPr>
              <p:cNvPicPr/>
              <p:nvPr/>
            </p:nvPicPr>
            <p:blipFill>
              <a:blip r:embed="rId107"/>
              <a:stretch>
                <a:fillRect/>
              </a:stretch>
            </p:blipFill>
            <p:spPr>
              <a:xfrm>
                <a:off x="4774060" y="2809791"/>
                <a:ext cx="1555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8" name="Ink 67">
                <a:extLst>
                  <a:ext uri="{FF2B5EF4-FFF2-40B4-BE49-F238E27FC236}">
                    <a16:creationId xmlns:a16="http://schemas.microsoft.com/office/drawing/2014/main" id="{7440A01E-7E17-D74B-A102-610B9CA53DE2}"/>
                  </a:ext>
                </a:extLst>
              </p14:cNvPr>
              <p14:cNvContentPartPr/>
              <p14:nvPr/>
            </p14:nvContentPartPr>
            <p14:xfrm>
              <a:off x="4957300" y="2824911"/>
              <a:ext cx="68760" cy="68760"/>
            </p14:xfrm>
          </p:contentPart>
        </mc:Choice>
        <mc:Fallback xmlns="">
          <p:pic>
            <p:nvPicPr>
              <p:cNvPr id="68" name="Ink 67">
                <a:extLst>
                  <a:ext uri="{FF2B5EF4-FFF2-40B4-BE49-F238E27FC236}">
                    <a16:creationId xmlns:a16="http://schemas.microsoft.com/office/drawing/2014/main" id="{7440A01E-7E17-D74B-A102-610B9CA53DE2}"/>
                  </a:ext>
                </a:extLst>
              </p:cNvPr>
              <p:cNvPicPr/>
              <p:nvPr/>
            </p:nvPicPr>
            <p:blipFill>
              <a:blip r:embed="rId109"/>
              <a:stretch>
                <a:fillRect/>
              </a:stretch>
            </p:blipFill>
            <p:spPr>
              <a:xfrm>
                <a:off x="4942180" y="2809791"/>
                <a:ext cx="993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9" name="Ink 68">
                <a:extLst>
                  <a:ext uri="{FF2B5EF4-FFF2-40B4-BE49-F238E27FC236}">
                    <a16:creationId xmlns:a16="http://schemas.microsoft.com/office/drawing/2014/main" id="{A4E76C80-56DA-7E43-B3DC-72C002210849}"/>
                  </a:ext>
                </a:extLst>
              </p14:cNvPr>
              <p14:cNvContentPartPr/>
              <p14:nvPr/>
            </p14:nvContentPartPr>
            <p14:xfrm>
              <a:off x="5075740" y="2806191"/>
              <a:ext cx="62640" cy="106200"/>
            </p14:xfrm>
          </p:contentPart>
        </mc:Choice>
        <mc:Fallback xmlns="">
          <p:pic>
            <p:nvPicPr>
              <p:cNvPr id="69" name="Ink 68">
                <a:extLst>
                  <a:ext uri="{FF2B5EF4-FFF2-40B4-BE49-F238E27FC236}">
                    <a16:creationId xmlns:a16="http://schemas.microsoft.com/office/drawing/2014/main" id="{A4E76C80-56DA-7E43-B3DC-72C002210849}"/>
                  </a:ext>
                </a:extLst>
              </p:cNvPr>
              <p:cNvPicPr/>
              <p:nvPr/>
            </p:nvPicPr>
            <p:blipFill>
              <a:blip r:embed="rId111"/>
              <a:stretch>
                <a:fillRect/>
              </a:stretch>
            </p:blipFill>
            <p:spPr>
              <a:xfrm>
                <a:off x="5060260" y="2791071"/>
                <a:ext cx="9324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Ink 69">
                <a:extLst>
                  <a:ext uri="{FF2B5EF4-FFF2-40B4-BE49-F238E27FC236}">
                    <a16:creationId xmlns:a16="http://schemas.microsoft.com/office/drawing/2014/main" id="{98A81000-ECE5-3D42-9B49-FC6963D1CA5F}"/>
                  </a:ext>
                </a:extLst>
              </p14:cNvPr>
              <p14:cNvContentPartPr/>
              <p14:nvPr/>
            </p14:nvContentPartPr>
            <p14:xfrm>
              <a:off x="5181580" y="2706831"/>
              <a:ext cx="168480" cy="205920"/>
            </p14:xfrm>
          </p:contentPart>
        </mc:Choice>
        <mc:Fallback xmlns="">
          <p:pic>
            <p:nvPicPr>
              <p:cNvPr id="70" name="Ink 69">
                <a:extLst>
                  <a:ext uri="{FF2B5EF4-FFF2-40B4-BE49-F238E27FC236}">
                    <a16:creationId xmlns:a16="http://schemas.microsoft.com/office/drawing/2014/main" id="{98A81000-ECE5-3D42-9B49-FC6963D1CA5F}"/>
                  </a:ext>
                </a:extLst>
              </p:cNvPr>
              <p:cNvPicPr/>
              <p:nvPr/>
            </p:nvPicPr>
            <p:blipFill>
              <a:blip r:embed="rId113"/>
              <a:stretch>
                <a:fillRect/>
              </a:stretch>
            </p:blipFill>
            <p:spPr>
              <a:xfrm>
                <a:off x="5166100" y="2691351"/>
                <a:ext cx="1990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Ink 70">
                <a:extLst>
                  <a:ext uri="{FF2B5EF4-FFF2-40B4-BE49-F238E27FC236}">
                    <a16:creationId xmlns:a16="http://schemas.microsoft.com/office/drawing/2014/main" id="{A40CB14D-93E9-2441-85EA-CE4E9C15B082}"/>
                  </a:ext>
                </a:extLst>
              </p14:cNvPr>
              <p14:cNvContentPartPr/>
              <p14:nvPr/>
            </p14:nvContentPartPr>
            <p14:xfrm>
              <a:off x="5349340" y="2706831"/>
              <a:ext cx="6480" cy="12960"/>
            </p14:xfrm>
          </p:contentPart>
        </mc:Choice>
        <mc:Fallback xmlns="">
          <p:pic>
            <p:nvPicPr>
              <p:cNvPr id="71" name="Ink 70">
                <a:extLst>
                  <a:ext uri="{FF2B5EF4-FFF2-40B4-BE49-F238E27FC236}">
                    <a16:creationId xmlns:a16="http://schemas.microsoft.com/office/drawing/2014/main" id="{A40CB14D-93E9-2441-85EA-CE4E9C15B082}"/>
                  </a:ext>
                </a:extLst>
              </p:cNvPr>
              <p:cNvPicPr/>
              <p:nvPr/>
            </p:nvPicPr>
            <p:blipFill>
              <a:blip r:embed="rId115"/>
              <a:stretch>
                <a:fillRect/>
              </a:stretch>
            </p:blipFill>
            <p:spPr>
              <a:xfrm>
                <a:off x="5334220" y="2691351"/>
                <a:ext cx="370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F050F42E-7136-5849-9E5C-F6F0427921E2}"/>
                  </a:ext>
                </a:extLst>
              </p14:cNvPr>
              <p14:cNvContentPartPr/>
              <p14:nvPr/>
            </p14:nvContentPartPr>
            <p14:xfrm>
              <a:off x="5436820" y="2768751"/>
              <a:ext cx="68760" cy="149760"/>
            </p14:xfrm>
          </p:contentPart>
        </mc:Choice>
        <mc:Fallback xmlns="">
          <p:pic>
            <p:nvPicPr>
              <p:cNvPr id="72" name="Ink 71">
                <a:extLst>
                  <a:ext uri="{FF2B5EF4-FFF2-40B4-BE49-F238E27FC236}">
                    <a16:creationId xmlns:a16="http://schemas.microsoft.com/office/drawing/2014/main" id="{F050F42E-7136-5849-9E5C-F6F0427921E2}"/>
                  </a:ext>
                </a:extLst>
              </p:cNvPr>
              <p:cNvPicPr/>
              <p:nvPr/>
            </p:nvPicPr>
            <p:blipFill>
              <a:blip r:embed="rId117"/>
              <a:stretch>
                <a:fillRect/>
              </a:stretch>
            </p:blipFill>
            <p:spPr>
              <a:xfrm>
                <a:off x="5421340" y="2753631"/>
                <a:ext cx="993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Ink 72">
                <a:extLst>
                  <a:ext uri="{FF2B5EF4-FFF2-40B4-BE49-F238E27FC236}">
                    <a16:creationId xmlns:a16="http://schemas.microsoft.com/office/drawing/2014/main" id="{068AA410-2B98-164F-8CF0-1ED50B65FB60}"/>
                  </a:ext>
                </a:extLst>
              </p14:cNvPr>
              <p14:cNvContentPartPr/>
              <p14:nvPr/>
            </p14:nvContentPartPr>
            <p14:xfrm>
              <a:off x="5498740" y="2775951"/>
              <a:ext cx="118080" cy="136800"/>
            </p14:xfrm>
          </p:contentPart>
        </mc:Choice>
        <mc:Fallback xmlns="">
          <p:pic>
            <p:nvPicPr>
              <p:cNvPr id="73" name="Ink 72">
                <a:extLst>
                  <a:ext uri="{FF2B5EF4-FFF2-40B4-BE49-F238E27FC236}">
                    <a16:creationId xmlns:a16="http://schemas.microsoft.com/office/drawing/2014/main" id="{068AA410-2B98-164F-8CF0-1ED50B65FB60}"/>
                  </a:ext>
                </a:extLst>
              </p:cNvPr>
              <p:cNvPicPr/>
              <p:nvPr/>
            </p:nvPicPr>
            <p:blipFill>
              <a:blip r:embed="rId119"/>
              <a:stretch>
                <a:fillRect/>
              </a:stretch>
            </p:blipFill>
            <p:spPr>
              <a:xfrm>
                <a:off x="5483620" y="2760471"/>
                <a:ext cx="1483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Ink 73">
                <a:extLst>
                  <a:ext uri="{FF2B5EF4-FFF2-40B4-BE49-F238E27FC236}">
                    <a16:creationId xmlns:a16="http://schemas.microsoft.com/office/drawing/2014/main" id="{AF5C7A35-B6FA-1D43-873D-1A44F55DF378}"/>
                  </a:ext>
                </a:extLst>
              </p14:cNvPr>
              <p14:cNvContentPartPr/>
              <p14:nvPr/>
            </p14:nvContentPartPr>
            <p14:xfrm>
              <a:off x="5648500" y="2762631"/>
              <a:ext cx="112320" cy="143640"/>
            </p14:xfrm>
          </p:contentPart>
        </mc:Choice>
        <mc:Fallback xmlns="">
          <p:pic>
            <p:nvPicPr>
              <p:cNvPr id="74" name="Ink 73">
                <a:extLst>
                  <a:ext uri="{FF2B5EF4-FFF2-40B4-BE49-F238E27FC236}">
                    <a16:creationId xmlns:a16="http://schemas.microsoft.com/office/drawing/2014/main" id="{AF5C7A35-B6FA-1D43-873D-1A44F55DF378}"/>
                  </a:ext>
                </a:extLst>
              </p:cNvPr>
              <p:cNvPicPr/>
              <p:nvPr/>
            </p:nvPicPr>
            <p:blipFill>
              <a:blip r:embed="rId121"/>
              <a:stretch>
                <a:fillRect/>
              </a:stretch>
            </p:blipFill>
            <p:spPr>
              <a:xfrm>
                <a:off x="5633020" y="2747511"/>
                <a:ext cx="1429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Ink 74">
                <a:extLst>
                  <a:ext uri="{FF2B5EF4-FFF2-40B4-BE49-F238E27FC236}">
                    <a16:creationId xmlns:a16="http://schemas.microsoft.com/office/drawing/2014/main" id="{13D07315-C463-2C40-9B3F-26208519D48A}"/>
                  </a:ext>
                </a:extLst>
              </p14:cNvPr>
              <p14:cNvContentPartPr/>
              <p14:nvPr/>
            </p14:nvContentPartPr>
            <p14:xfrm>
              <a:off x="5791420" y="2731671"/>
              <a:ext cx="75240" cy="149760"/>
            </p14:xfrm>
          </p:contentPart>
        </mc:Choice>
        <mc:Fallback xmlns="">
          <p:pic>
            <p:nvPicPr>
              <p:cNvPr id="75" name="Ink 74">
                <a:extLst>
                  <a:ext uri="{FF2B5EF4-FFF2-40B4-BE49-F238E27FC236}">
                    <a16:creationId xmlns:a16="http://schemas.microsoft.com/office/drawing/2014/main" id="{13D07315-C463-2C40-9B3F-26208519D48A}"/>
                  </a:ext>
                </a:extLst>
              </p:cNvPr>
              <p:cNvPicPr/>
              <p:nvPr/>
            </p:nvPicPr>
            <p:blipFill>
              <a:blip r:embed="rId123"/>
              <a:stretch>
                <a:fillRect/>
              </a:stretch>
            </p:blipFill>
            <p:spPr>
              <a:xfrm>
                <a:off x="5776300" y="2716191"/>
                <a:ext cx="1054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Ink 75">
                <a:extLst>
                  <a:ext uri="{FF2B5EF4-FFF2-40B4-BE49-F238E27FC236}">
                    <a16:creationId xmlns:a16="http://schemas.microsoft.com/office/drawing/2014/main" id="{71E2FAD1-0C31-434E-AF36-D3044298DA78}"/>
                  </a:ext>
                </a:extLst>
              </p14:cNvPr>
              <p14:cNvContentPartPr/>
              <p14:nvPr/>
            </p14:nvContentPartPr>
            <p14:xfrm>
              <a:off x="6084100" y="2676231"/>
              <a:ext cx="143640" cy="242640"/>
            </p14:xfrm>
          </p:contentPart>
        </mc:Choice>
        <mc:Fallback xmlns="">
          <p:pic>
            <p:nvPicPr>
              <p:cNvPr id="76" name="Ink 75">
                <a:extLst>
                  <a:ext uri="{FF2B5EF4-FFF2-40B4-BE49-F238E27FC236}">
                    <a16:creationId xmlns:a16="http://schemas.microsoft.com/office/drawing/2014/main" id="{71E2FAD1-0C31-434E-AF36-D3044298DA78}"/>
                  </a:ext>
                </a:extLst>
              </p:cNvPr>
              <p:cNvPicPr/>
              <p:nvPr/>
            </p:nvPicPr>
            <p:blipFill>
              <a:blip r:embed="rId125"/>
              <a:stretch>
                <a:fillRect/>
              </a:stretch>
            </p:blipFill>
            <p:spPr>
              <a:xfrm>
                <a:off x="6068980" y="2661111"/>
                <a:ext cx="1738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Ink 76">
                <a:extLst>
                  <a:ext uri="{FF2B5EF4-FFF2-40B4-BE49-F238E27FC236}">
                    <a16:creationId xmlns:a16="http://schemas.microsoft.com/office/drawing/2014/main" id="{98A1B75B-6581-2A49-A3FF-8E9629260326}"/>
                  </a:ext>
                </a:extLst>
              </p14:cNvPr>
              <p14:cNvContentPartPr/>
              <p14:nvPr/>
            </p14:nvContentPartPr>
            <p14:xfrm>
              <a:off x="6233500" y="2775231"/>
              <a:ext cx="162360" cy="81360"/>
            </p14:xfrm>
          </p:contentPart>
        </mc:Choice>
        <mc:Fallback xmlns="">
          <p:pic>
            <p:nvPicPr>
              <p:cNvPr id="77" name="Ink 76">
                <a:extLst>
                  <a:ext uri="{FF2B5EF4-FFF2-40B4-BE49-F238E27FC236}">
                    <a16:creationId xmlns:a16="http://schemas.microsoft.com/office/drawing/2014/main" id="{98A1B75B-6581-2A49-A3FF-8E9629260326}"/>
                  </a:ext>
                </a:extLst>
              </p:cNvPr>
              <p:cNvPicPr/>
              <p:nvPr/>
            </p:nvPicPr>
            <p:blipFill>
              <a:blip r:embed="rId127"/>
              <a:stretch>
                <a:fillRect/>
              </a:stretch>
            </p:blipFill>
            <p:spPr>
              <a:xfrm>
                <a:off x="6218380" y="2759751"/>
                <a:ext cx="19260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8" name="Ink 77">
                <a:extLst>
                  <a:ext uri="{FF2B5EF4-FFF2-40B4-BE49-F238E27FC236}">
                    <a16:creationId xmlns:a16="http://schemas.microsoft.com/office/drawing/2014/main" id="{77B4C2EB-9C36-DF49-B3AF-943AA9E2D630}"/>
                  </a:ext>
                </a:extLst>
              </p14:cNvPr>
              <p14:cNvContentPartPr/>
              <p14:nvPr/>
            </p14:nvContentPartPr>
            <p14:xfrm>
              <a:off x="6382900" y="2644551"/>
              <a:ext cx="118800" cy="230760"/>
            </p14:xfrm>
          </p:contentPart>
        </mc:Choice>
        <mc:Fallback xmlns="">
          <p:pic>
            <p:nvPicPr>
              <p:cNvPr id="78" name="Ink 77">
                <a:extLst>
                  <a:ext uri="{FF2B5EF4-FFF2-40B4-BE49-F238E27FC236}">
                    <a16:creationId xmlns:a16="http://schemas.microsoft.com/office/drawing/2014/main" id="{77B4C2EB-9C36-DF49-B3AF-943AA9E2D630}"/>
                  </a:ext>
                </a:extLst>
              </p:cNvPr>
              <p:cNvPicPr/>
              <p:nvPr/>
            </p:nvPicPr>
            <p:blipFill>
              <a:blip r:embed="rId129"/>
              <a:stretch>
                <a:fillRect/>
              </a:stretch>
            </p:blipFill>
            <p:spPr>
              <a:xfrm>
                <a:off x="6367780" y="2629071"/>
                <a:ext cx="1490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Ink 78">
                <a:extLst>
                  <a:ext uri="{FF2B5EF4-FFF2-40B4-BE49-F238E27FC236}">
                    <a16:creationId xmlns:a16="http://schemas.microsoft.com/office/drawing/2014/main" id="{40558570-88C3-EA45-9913-45323C8192D7}"/>
                  </a:ext>
                </a:extLst>
              </p14:cNvPr>
              <p14:cNvContentPartPr/>
              <p14:nvPr/>
            </p14:nvContentPartPr>
            <p14:xfrm>
              <a:off x="6532300" y="2737791"/>
              <a:ext cx="106200" cy="131040"/>
            </p14:xfrm>
          </p:contentPart>
        </mc:Choice>
        <mc:Fallback xmlns="">
          <p:pic>
            <p:nvPicPr>
              <p:cNvPr id="79" name="Ink 78">
                <a:extLst>
                  <a:ext uri="{FF2B5EF4-FFF2-40B4-BE49-F238E27FC236}">
                    <a16:creationId xmlns:a16="http://schemas.microsoft.com/office/drawing/2014/main" id="{40558570-88C3-EA45-9913-45323C8192D7}"/>
                  </a:ext>
                </a:extLst>
              </p:cNvPr>
              <p:cNvPicPr/>
              <p:nvPr/>
            </p:nvPicPr>
            <p:blipFill>
              <a:blip r:embed="rId131"/>
              <a:stretch>
                <a:fillRect/>
              </a:stretch>
            </p:blipFill>
            <p:spPr>
              <a:xfrm>
                <a:off x="6517180" y="2722671"/>
                <a:ext cx="136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0" name="Ink 79">
                <a:extLst>
                  <a:ext uri="{FF2B5EF4-FFF2-40B4-BE49-F238E27FC236}">
                    <a16:creationId xmlns:a16="http://schemas.microsoft.com/office/drawing/2014/main" id="{11A25325-25CE-2945-81D4-F5EE25F5EBEF}"/>
                  </a:ext>
                </a:extLst>
              </p14:cNvPr>
              <p14:cNvContentPartPr/>
              <p14:nvPr/>
            </p14:nvContentPartPr>
            <p14:xfrm>
              <a:off x="6650740" y="2738511"/>
              <a:ext cx="93600" cy="130320"/>
            </p14:xfrm>
          </p:contentPart>
        </mc:Choice>
        <mc:Fallback xmlns="">
          <p:pic>
            <p:nvPicPr>
              <p:cNvPr id="80" name="Ink 79">
                <a:extLst>
                  <a:ext uri="{FF2B5EF4-FFF2-40B4-BE49-F238E27FC236}">
                    <a16:creationId xmlns:a16="http://schemas.microsoft.com/office/drawing/2014/main" id="{11A25325-25CE-2945-81D4-F5EE25F5EBEF}"/>
                  </a:ext>
                </a:extLst>
              </p:cNvPr>
              <p:cNvPicPr/>
              <p:nvPr/>
            </p:nvPicPr>
            <p:blipFill>
              <a:blip r:embed="rId133"/>
              <a:stretch>
                <a:fillRect/>
              </a:stretch>
            </p:blipFill>
            <p:spPr>
              <a:xfrm>
                <a:off x="6635260" y="2723391"/>
                <a:ext cx="1242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1" name="Ink 80">
                <a:extLst>
                  <a:ext uri="{FF2B5EF4-FFF2-40B4-BE49-F238E27FC236}">
                    <a16:creationId xmlns:a16="http://schemas.microsoft.com/office/drawing/2014/main" id="{FD4BBFC7-C9D6-9243-93D4-77AF589A0814}"/>
                  </a:ext>
                </a:extLst>
              </p14:cNvPr>
              <p14:cNvContentPartPr/>
              <p14:nvPr/>
            </p14:nvContentPartPr>
            <p14:xfrm>
              <a:off x="6781420" y="2768751"/>
              <a:ext cx="25200" cy="87480"/>
            </p14:xfrm>
          </p:contentPart>
        </mc:Choice>
        <mc:Fallback xmlns="">
          <p:pic>
            <p:nvPicPr>
              <p:cNvPr id="81" name="Ink 80">
                <a:extLst>
                  <a:ext uri="{FF2B5EF4-FFF2-40B4-BE49-F238E27FC236}">
                    <a16:creationId xmlns:a16="http://schemas.microsoft.com/office/drawing/2014/main" id="{FD4BBFC7-C9D6-9243-93D4-77AF589A0814}"/>
                  </a:ext>
                </a:extLst>
              </p:cNvPr>
              <p:cNvPicPr/>
              <p:nvPr/>
            </p:nvPicPr>
            <p:blipFill>
              <a:blip r:embed="rId135"/>
              <a:stretch>
                <a:fillRect/>
              </a:stretch>
            </p:blipFill>
            <p:spPr>
              <a:xfrm>
                <a:off x="6766300" y="2753631"/>
                <a:ext cx="558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Ink 81">
                <a:extLst>
                  <a:ext uri="{FF2B5EF4-FFF2-40B4-BE49-F238E27FC236}">
                    <a16:creationId xmlns:a16="http://schemas.microsoft.com/office/drawing/2014/main" id="{67631F23-BC74-4C49-BE33-84E0B1350D76}"/>
                  </a:ext>
                </a:extLst>
              </p14:cNvPr>
              <p14:cNvContentPartPr/>
              <p14:nvPr/>
            </p14:nvContentPartPr>
            <p14:xfrm>
              <a:off x="6824980" y="2712951"/>
              <a:ext cx="6480" cy="6480"/>
            </p14:xfrm>
          </p:contentPart>
        </mc:Choice>
        <mc:Fallback xmlns="">
          <p:pic>
            <p:nvPicPr>
              <p:cNvPr id="82" name="Ink 81">
                <a:extLst>
                  <a:ext uri="{FF2B5EF4-FFF2-40B4-BE49-F238E27FC236}">
                    <a16:creationId xmlns:a16="http://schemas.microsoft.com/office/drawing/2014/main" id="{67631F23-BC74-4C49-BE33-84E0B1350D76}"/>
                  </a:ext>
                </a:extLst>
              </p:cNvPr>
              <p:cNvPicPr/>
              <p:nvPr/>
            </p:nvPicPr>
            <p:blipFill>
              <a:blip r:embed="rId137"/>
              <a:stretch>
                <a:fillRect/>
              </a:stretch>
            </p:blipFill>
            <p:spPr>
              <a:xfrm>
                <a:off x="6809860" y="2697471"/>
                <a:ext cx="370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3" name="Ink 82">
                <a:extLst>
                  <a:ext uri="{FF2B5EF4-FFF2-40B4-BE49-F238E27FC236}">
                    <a16:creationId xmlns:a16="http://schemas.microsoft.com/office/drawing/2014/main" id="{C478CE87-56FE-E746-9138-0B0B50B4AAB4}"/>
                  </a:ext>
                </a:extLst>
              </p14:cNvPr>
              <p14:cNvContentPartPr/>
              <p14:nvPr/>
            </p14:nvContentPartPr>
            <p14:xfrm>
              <a:off x="6874660" y="2731671"/>
              <a:ext cx="75240" cy="106200"/>
            </p14:xfrm>
          </p:contentPart>
        </mc:Choice>
        <mc:Fallback xmlns="">
          <p:pic>
            <p:nvPicPr>
              <p:cNvPr id="83" name="Ink 82">
                <a:extLst>
                  <a:ext uri="{FF2B5EF4-FFF2-40B4-BE49-F238E27FC236}">
                    <a16:creationId xmlns:a16="http://schemas.microsoft.com/office/drawing/2014/main" id="{C478CE87-56FE-E746-9138-0B0B50B4AAB4}"/>
                  </a:ext>
                </a:extLst>
              </p:cNvPr>
              <p:cNvPicPr/>
              <p:nvPr/>
            </p:nvPicPr>
            <p:blipFill>
              <a:blip r:embed="rId139"/>
              <a:stretch>
                <a:fillRect/>
              </a:stretch>
            </p:blipFill>
            <p:spPr>
              <a:xfrm>
                <a:off x="6859540" y="2716191"/>
                <a:ext cx="1054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4" name="Ink 83">
                <a:extLst>
                  <a:ext uri="{FF2B5EF4-FFF2-40B4-BE49-F238E27FC236}">
                    <a16:creationId xmlns:a16="http://schemas.microsoft.com/office/drawing/2014/main" id="{2F7F62D1-A1A7-BC41-AF51-76D7D3B8C59E}"/>
                  </a:ext>
                </a:extLst>
              </p14:cNvPr>
              <p14:cNvContentPartPr/>
              <p14:nvPr/>
            </p14:nvContentPartPr>
            <p14:xfrm>
              <a:off x="6961780" y="2688111"/>
              <a:ext cx="106200" cy="155880"/>
            </p14:xfrm>
          </p:contentPart>
        </mc:Choice>
        <mc:Fallback xmlns="">
          <p:pic>
            <p:nvPicPr>
              <p:cNvPr id="84" name="Ink 83">
                <a:extLst>
                  <a:ext uri="{FF2B5EF4-FFF2-40B4-BE49-F238E27FC236}">
                    <a16:creationId xmlns:a16="http://schemas.microsoft.com/office/drawing/2014/main" id="{2F7F62D1-A1A7-BC41-AF51-76D7D3B8C59E}"/>
                  </a:ext>
                </a:extLst>
              </p:cNvPr>
              <p:cNvPicPr/>
              <p:nvPr/>
            </p:nvPicPr>
            <p:blipFill>
              <a:blip r:embed="rId141"/>
              <a:stretch>
                <a:fillRect/>
              </a:stretch>
            </p:blipFill>
            <p:spPr>
              <a:xfrm>
                <a:off x="6946660" y="2672631"/>
                <a:ext cx="1368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Ink 84">
                <a:extLst>
                  <a:ext uri="{FF2B5EF4-FFF2-40B4-BE49-F238E27FC236}">
                    <a16:creationId xmlns:a16="http://schemas.microsoft.com/office/drawing/2014/main" id="{2150B723-C36B-B54F-A457-69BFA1EF7396}"/>
                  </a:ext>
                </a:extLst>
              </p14:cNvPr>
              <p14:cNvContentPartPr/>
              <p14:nvPr/>
            </p14:nvContentPartPr>
            <p14:xfrm>
              <a:off x="7036660" y="2706831"/>
              <a:ext cx="93600" cy="143640"/>
            </p14:xfrm>
          </p:contentPart>
        </mc:Choice>
        <mc:Fallback xmlns="">
          <p:pic>
            <p:nvPicPr>
              <p:cNvPr id="85" name="Ink 84">
                <a:extLst>
                  <a:ext uri="{FF2B5EF4-FFF2-40B4-BE49-F238E27FC236}">
                    <a16:creationId xmlns:a16="http://schemas.microsoft.com/office/drawing/2014/main" id="{2150B723-C36B-B54F-A457-69BFA1EF7396}"/>
                  </a:ext>
                </a:extLst>
              </p:cNvPr>
              <p:cNvPicPr/>
              <p:nvPr/>
            </p:nvPicPr>
            <p:blipFill>
              <a:blip r:embed="rId143"/>
              <a:stretch>
                <a:fillRect/>
              </a:stretch>
            </p:blipFill>
            <p:spPr>
              <a:xfrm>
                <a:off x="7021540" y="2691351"/>
                <a:ext cx="1242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6" name="Ink 85">
                <a:extLst>
                  <a:ext uri="{FF2B5EF4-FFF2-40B4-BE49-F238E27FC236}">
                    <a16:creationId xmlns:a16="http://schemas.microsoft.com/office/drawing/2014/main" id="{5C52D1FA-7083-E54E-946C-CD23321E4CE4}"/>
                  </a:ext>
                </a:extLst>
              </p14:cNvPr>
              <p14:cNvContentPartPr/>
              <p14:nvPr/>
            </p14:nvContentPartPr>
            <p14:xfrm>
              <a:off x="7403860" y="2912031"/>
              <a:ext cx="429840" cy="311760"/>
            </p14:xfrm>
          </p:contentPart>
        </mc:Choice>
        <mc:Fallback xmlns="">
          <p:pic>
            <p:nvPicPr>
              <p:cNvPr id="86" name="Ink 85">
                <a:extLst>
                  <a:ext uri="{FF2B5EF4-FFF2-40B4-BE49-F238E27FC236}">
                    <a16:creationId xmlns:a16="http://schemas.microsoft.com/office/drawing/2014/main" id="{5C52D1FA-7083-E54E-946C-CD23321E4CE4}"/>
                  </a:ext>
                </a:extLst>
              </p:cNvPr>
              <p:cNvPicPr/>
              <p:nvPr/>
            </p:nvPicPr>
            <p:blipFill>
              <a:blip r:embed="rId145"/>
              <a:stretch>
                <a:fillRect/>
              </a:stretch>
            </p:blipFill>
            <p:spPr>
              <a:xfrm>
                <a:off x="7388740" y="2896911"/>
                <a:ext cx="46044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7" name="Ink 86">
                <a:extLst>
                  <a:ext uri="{FF2B5EF4-FFF2-40B4-BE49-F238E27FC236}">
                    <a16:creationId xmlns:a16="http://schemas.microsoft.com/office/drawing/2014/main" id="{54769FC2-4F0E-F243-989E-0F00BEAF15D1}"/>
                  </a:ext>
                </a:extLst>
              </p14:cNvPr>
              <p14:cNvContentPartPr/>
              <p14:nvPr/>
            </p14:nvContentPartPr>
            <p14:xfrm>
              <a:off x="7447420" y="3297951"/>
              <a:ext cx="398880" cy="305280"/>
            </p14:xfrm>
          </p:contentPart>
        </mc:Choice>
        <mc:Fallback xmlns="">
          <p:pic>
            <p:nvPicPr>
              <p:cNvPr id="87" name="Ink 86">
                <a:extLst>
                  <a:ext uri="{FF2B5EF4-FFF2-40B4-BE49-F238E27FC236}">
                    <a16:creationId xmlns:a16="http://schemas.microsoft.com/office/drawing/2014/main" id="{54769FC2-4F0E-F243-989E-0F00BEAF15D1}"/>
                  </a:ext>
                </a:extLst>
              </p:cNvPr>
              <p:cNvPicPr/>
              <p:nvPr/>
            </p:nvPicPr>
            <p:blipFill>
              <a:blip r:embed="rId147"/>
              <a:stretch>
                <a:fillRect/>
              </a:stretch>
            </p:blipFill>
            <p:spPr>
              <a:xfrm>
                <a:off x="7432300" y="3282831"/>
                <a:ext cx="42912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8" name="Ink 87">
                <a:extLst>
                  <a:ext uri="{FF2B5EF4-FFF2-40B4-BE49-F238E27FC236}">
                    <a16:creationId xmlns:a16="http://schemas.microsoft.com/office/drawing/2014/main" id="{F782CE1A-AC2F-B84F-9E06-7951D0971916}"/>
                  </a:ext>
                </a:extLst>
              </p14:cNvPr>
              <p14:cNvContentPartPr/>
              <p14:nvPr/>
            </p14:nvContentPartPr>
            <p14:xfrm>
              <a:off x="7833340" y="3204711"/>
              <a:ext cx="37800" cy="62640"/>
            </p14:xfrm>
          </p:contentPart>
        </mc:Choice>
        <mc:Fallback xmlns="">
          <p:pic>
            <p:nvPicPr>
              <p:cNvPr id="88" name="Ink 87">
                <a:extLst>
                  <a:ext uri="{FF2B5EF4-FFF2-40B4-BE49-F238E27FC236}">
                    <a16:creationId xmlns:a16="http://schemas.microsoft.com/office/drawing/2014/main" id="{F782CE1A-AC2F-B84F-9E06-7951D0971916}"/>
                  </a:ext>
                </a:extLst>
              </p:cNvPr>
              <p:cNvPicPr/>
              <p:nvPr/>
            </p:nvPicPr>
            <p:blipFill>
              <a:blip r:embed="rId149"/>
              <a:stretch>
                <a:fillRect/>
              </a:stretch>
            </p:blipFill>
            <p:spPr>
              <a:xfrm>
                <a:off x="7818220" y="3189591"/>
                <a:ext cx="680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9" name="Ink 88">
                <a:extLst>
                  <a:ext uri="{FF2B5EF4-FFF2-40B4-BE49-F238E27FC236}">
                    <a16:creationId xmlns:a16="http://schemas.microsoft.com/office/drawing/2014/main" id="{95B4EC47-A619-5B43-8096-27B0CF521EC3}"/>
                  </a:ext>
                </a:extLst>
              </p14:cNvPr>
              <p14:cNvContentPartPr/>
              <p14:nvPr/>
            </p14:nvContentPartPr>
            <p14:xfrm>
              <a:off x="7870780" y="3266991"/>
              <a:ext cx="25200" cy="25200"/>
            </p14:xfrm>
          </p:contentPart>
        </mc:Choice>
        <mc:Fallback xmlns="">
          <p:pic>
            <p:nvPicPr>
              <p:cNvPr id="89" name="Ink 88">
                <a:extLst>
                  <a:ext uri="{FF2B5EF4-FFF2-40B4-BE49-F238E27FC236}">
                    <a16:creationId xmlns:a16="http://schemas.microsoft.com/office/drawing/2014/main" id="{95B4EC47-A619-5B43-8096-27B0CF521EC3}"/>
                  </a:ext>
                </a:extLst>
              </p:cNvPr>
              <p:cNvPicPr/>
              <p:nvPr/>
            </p:nvPicPr>
            <p:blipFill>
              <a:blip r:embed="rId151"/>
              <a:stretch>
                <a:fillRect/>
              </a:stretch>
            </p:blipFill>
            <p:spPr>
              <a:xfrm>
                <a:off x="7855660" y="3251871"/>
                <a:ext cx="558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0" name="Ink 89">
                <a:extLst>
                  <a:ext uri="{FF2B5EF4-FFF2-40B4-BE49-F238E27FC236}">
                    <a16:creationId xmlns:a16="http://schemas.microsoft.com/office/drawing/2014/main" id="{7F1DBE85-3AF8-3A46-8425-D85803B81A22}"/>
                  </a:ext>
                </a:extLst>
              </p14:cNvPr>
              <p14:cNvContentPartPr/>
              <p14:nvPr/>
            </p14:nvContentPartPr>
            <p14:xfrm>
              <a:off x="7845940" y="3254391"/>
              <a:ext cx="12960" cy="19080"/>
            </p14:xfrm>
          </p:contentPart>
        </mc:Choice>
        <mc:Fallback xmlns="">
          <p:pic>
            <p:nvPicPr>
              <p:cNvPr id="90" name="Ink 89">
                <a:extLst>
                  <a:ext uri="{FF2B5EF4-FFF2-40B4-BE49-F238E27FC236}">
                    <a16:creationId xmlns:a16="http://schemas.microsoft.com/office/drawing/2014/main" id="{7F1DBE85-3AF8-3A46-8425-D85803B81A22}"/>
                  </a:ext>
                </a:extLst>
              </p:cNvPr>
              <p:cNvPicPr/>
              <p:nvPr/>
            </p:nvPicPr>
            <p:blipFill>
              <a:blip r:embed="rId153"/>
              <a:stretch>
                <a:fillRect/>
              </a:stretch>
            </p:blipFill>
            <p:spPr>
              <a:xfrm>
                <a:off x="7830820" y="3239271"/>
                <a:ext cx="43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1" name="Ink 90">
                <a:extLst>
                  <a:ext uri="{FF2B5EF4-FFF2-40B4-BE49-F238E27FC236}">
                    <a16:creationId xmlns:a16="http://schemas.microsoft.com/office/drawing/2014/main" id="{00AC6529-4238-4642-9219-C2B00A9548B5}"/>
                  </a:ext>
                </a:extLst>
              </p14:cNvPr>
              <p14:cNvContentPartPr/>
              <p14:nvPr/>
            </p14:nvContentPartPr>
            <p14:xfrm>
              <a:off x="7814980" y="3242151"/>
              <a:ext cx="348840" cy="31320"/>
            </p14:xfrm>
          </p:contentPart>
        </mc:Choice>
        <mc:Fallback xmlns="">
          <p:pic>
            <p:nvPicPr>
              <p:cNvPr id="91" name="Ink 90">
                <a:extLst>
                  <a:ext uri="{FF2B5EF4-FFF2-40B4-BE49-F238E27FC236}">
                    <a16:creationId xmlns:a16="http://schemas.microsoft.com/office/drawing/2014/main" id="{00AC6529-4238-4642-9219-C2B00A9548B5}"/>
                  </a:ext>
                </a:extLst>
              </p:cNvPr>
              <p:cNvPicPr/>
              <p:nvPr/>
            </p:nvPicPr>
            <p:blipFill>
              <a:blip r:embed="rId155"/>
              <a:stretch>
                <a:fillRect/>
              </a:stretch>
            </p:blipFill>
            <p:spPr>
              <a:xfrm>
                <a:off x="7799500" y="3226671"/>
                <a:ext cx="37944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2" name="Ink 91">
                <a:extLst>
                  <a:ext uri="{FF2B5EF4-FFF2-40B4-BE49-F238E27FC236}">
                    <a16:creationId xmlns:a16="http://schemas.microsoft.com/office/drawing/2014/main" id="{950AE894-1C9E-2B45-A5C1-552807795EFC}"/>
                  </a:ext>
                </a:extLst>
              </p14:cNvPr>
              <p14:cNvContentPartPr/>
              <p14:nvPr/>
            </p14:nvContentPartPr>
            <p14:xfrm>
              <a:off x="8032780" y="3179871"/>
              <a:ext cx="137160" cy="168480"/>
            </p14:xfrm>
          </p:contentPart>
        </mc:Choice>
        <mc:Fallback xmlns="">
          <p:pic>
            <p:nvPicPr>
              <p:cNvPr id="92" name="Ink 91">
                <a:extLst>
                  <a:ext uri="{FF2B5EF4-FFF2-40B4-BE49-F238E27FC236}">
                    <a16:creationId xmlns:a16="http://schemas.microsoft.com/office/drawing/2014/main" id="{950AE894-1C9E-2B45-A5C1-552807795EFC}"/>
                  </a:ext>
                </a:extLst>
              </p:cNvPr>
              <p:cNvPicPr/>
              <p:nvPr/>
            </p:nvPicPr>
            <p:blipFill>
              <a:blip r:embed="rId157"/>
              <a:stretch>
                <a:fillRect/>
              </a:stretch>
            </p:blipFill>
            <p:spPr>
              <a:xfrm>
                <a:off x="8017300" y="3164391"/>
                <a:ext cx="1677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3" name="Ink 92">
                <a:extLst>
                  <a:ext uri="{FF2B5EF4-FFF2-40B4-BE49-F238E27FC236}">
                    <a16:creationId xmlns:a16="http://schemas.microsoft.com/office/drawing/2014/main" id="{9BAE1F9C-AD81-BA49-8FAF-90DE0912889D}"/>
                  </a:ext>
                </a:extLst>
              </p14:cNvPr>
              <p14:cNvContentPartPr/>
              <p14:nvPr/>
            </p14:nvContentPartPr>
            <p14:xfrm>
              <a:off x="8487100" y="3142431"/>
              <a:ext cx="112320" cy="137160"/>
            </p14:xfrm>
          </p:contentPart>
        </mc:Choice>
        <mc:Fallback xmlns="">
          <p:pic>
            <p:nvPicPr>
              <p:cNvPr id="93" name="Ink 92">
                <a:extLst>
                  <a:ext uri="{FF2B5EF4-FFF2-40B4-BE49-F238E27FC236}">
                    <a16:creationId xmlns:a16="http://schemas.microsoft.com/office/drawing/2014/main" id="{9BAE1F9C-AD81-BA49-8FAF-90DE0912889D}"/>
                  </a:ext>
                </a:extLst>
              </p:cNvPr>
              <p:cNvPicPr/>
              <p:nvPr/>
            </p:nvPicPr>
            <p:blipFill>
              <a:blip r:embed="rId159"/>
              <a:stretch>
                <a:fillRect/>
              </a:stretch>
            </p:blipFill>
            <p:spPr>
              <a:xfrm>
                <a:off x="8471980" y="3127311"/>
                <a:ext cx="1429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4" name="Ink 93">
                <a:extLst>
                  <a:ext uri="{FF2B5EF4-FFF2-40B4-BE49-F238E27FC236}">
                    <a16:creationId xmlns:a16="http://schemas.microsoft.com/office/drawing/2014/main" id="{3D0E498A-53D4-CD4F-839E-A50F97BC1C49}"/>
                  </a:ext>
                </a:extLst>
              </p14:cNvPr>
              <p14:cNvContentPartPr/>
              <p14:nvPr/>
            </p14:nvContentPartPr>
            <p14:xfrm>
              <a:off x="8637220" y="3155031"/>
              <a:ext cx="192600" cy="112320"/>
            </p14:xfrm>
          </p:contentPart>
        </mc:Choice>
        <mc:Fallback xmlns="">
          <p:pic>
            <p:nvPicPr>
              <p:cNvPr id="94" name="Ink 93">
                <a:extLst>
                  <a:ext uri="{FF2B5EF4-FFF2-40B4-BE49-F238E27FC236}">
                    <a16:creationId xmlns:a16="http://schemas.microsoft.com/office/drawing/2014/main" id="{3D0E498A-53D4-CD4F-839E-A50F97BC1C49}"/>
                  </a:ext>
                </a:extLst>
              </p:cNvPr>
              <p:cNvPicPr/>
              <p:nvPr/>
            </p:nvPicPr>
            <p:blipFill>
              <a:blip r:embed="rId161"/>
              <a:stretch>
                <a:fillRect/>
              </a:stretch>
            </p:blipFill>
            <p:spPr>
              <a:xfrm>
                <a:off x="8622100" y="3139551"/>
                <a:ext cx="2232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5" name="Ink 94">
                <a:extLst>
                  <a:ext uri="{FF2B5EF4-FFF2-40B4-BE49-F238E27FC236}">
                    <a16:creationId xmlns:a16="http://schemas.microsoft.com/office/drawing/2014/main" id="{24E9479B-4F45-7644-B869-6D908D7F55E2}"/>
                  </a:ext>
                </a:extLst>
              </p14:cNvPr>
              <p14:cNvContentPartPr/>
              <p14:nvPr/>
            </p14:nvContentPartPr>
            <p14:xfrm>
              <a:off x="8829460" y="3039471"/>
              <a:ext cx="31320" cy="252720"/>
            </p14:xfrm>
          </p:contentPart>
        </mc:Choice>
        <mc:Fallback xmlns="">
          <p:pic>
            <p:nvPicPr>
              <p:cNvPr id="95" name="Ink 94">
                <a:extLst>
                  <a:ext uri="{FF2B5EF4-FFF2-40B4-BE49-F238E27FC236}">
                    <a16:creationId xmlns:a16="http://schemas.microsoft.com/office/drawing/2014/main" id="{24E9479B-4F45-7644-B869-6D908D7F55E2}"/>
                  </a:ext>
                </a:extLst>
              </p:cNvPr>
              <p:cNvPicPr/>
              <p:nvPr/>
            </p:nvPicPr>
            <p:blipFill>
              <a:blip r:embed="rId163"/>
              <a:stretch>
                <a:fillRect/>
              </a:stretch>
            </p:blipFill>
            <p:spPr>
              <a:xfrm>
                <a:off x="8814340" y="3023991"/>
                <a:ext cx="6192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6" name="Ink 95">
                <a:extLst>
                  <a:ext uri="{FF2B5EF4-FFF2-40B4-BE49-F238E27FC236}">
                    <a16:creationId xmlns:a16="http://schemas.microsoft.com/office/drawing/2014/main" id="{D8BD724B-786C-7B47-8611-0060E821535A}"/>
                  </a:ext>
                </a:extLst>
              </p14:cNvPr>
              <p14:cNvContentPartPr/>
              <p14:nvPr/>
            </p14:nvContentPartPr>
            <p14:xfrm>
              <a:off x="8866900" y="3136311"/>
              <a:ext cx="93600" cy="137160"/>
            </p14:xfrm>
          </p:contentPart>
        </mc:Choice>
        <mc:Fallback xmlns="">
          <p:pic>
            <p:nvPicPr>
              <p:cNvPr id="96" name="Ink 95">
                <a:extLst>
                  <a:ext uri="{FF2B5EF4-FFF2-40B4-BE49-F238E27FC236}">
                    <a16:creationId xmlns:a16="http://schemas.microsoft.com/office/drawing/2014/main" id="{D8BD724B-786C-7B47-8611-0060E821535A}"/>
                  </a:ext>
                </a:extLst>
              </p:cNvPr>
              <p:cNvPicPr/>
              <p:nvPr/>
            </p:nvPicPr>
            <p:blipFill>
              <a:blip r:embed="rId165"/>
              <a:stretch>
                <a:fillRect/>
              </a:stretch>
            </p:blipFill>
            <p:spPr>
              <a:xfrm>
                <a:off x="8851780" y="3120831"/>
                <a:ext cx="1242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7" name="Ink 96">
                <a:extLst>
                  <a:ext uri="{FF2B5EF4-FFF2-40B4-BE49-F238E27FC236}">
                    <a16:creationId xmlns:a16="http://schemas.microsoft.com/office/drawing/2014/main" id="{51EDD1EB-9836-F54C-B2E2-34B19CE083A3}"/>
                  </a:ext>
                </a:extLst>
              </p14:cNvPr>
              <p14:cNvContentPartPr/>
              <p14:nvPr/>
            </p14:nvContentPartPr>
            <p14:xfrm>
              <a:off x="8960140" y="3136311"/>
              <a:ext cx="106200" cy="124920"/>
            </p14:xfrm>
          </p:contentPart>
        </mc:Choice>
        <mc:Fallback xmlns="">
          <p:pic>
            <p:nvPicPr>
              <p:cNvPr id="97" name="Ink 96">
                <a:extLst>
                  <a:ext uri="{FF2B5EF4-FFF2-40B4-BE49-F238E27FC236}">
                    <a16:creationId xmlns:a16="http://schemas.microsoft.com/office/drawing/2014/main" id="{51EDD1EB-9836-F54C-B2E2-34B19CE083A3}"/>
                  </a:ext>
                </a:extLst>
              </p:cNvPr>
              <p:cNvPicPr/>
              <p:nvPr/>
            </p:nvPicPr>
            <p:blipFill>
              <a:blip r:embed="rId167"/>
              <a:stretch>
                <a:fillRect/>
              </a:stretch>
            </p:blipFill>
            <p:spPr>
              <a:xfrm>
                <a:off x="8945020" y="3120831"/>
                <a:ext cx="1368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8" name="Ink 97">
                <a:extLst>
                  <a:ext uri="{FF2B5EF4-FFF2-40B4-BE49-F238E27FC236}">
                    <a16:creationId xmlns:a16="http://schemas.microsoft.com/office/drawing/2014/main" id="{C0C34362-472C-E348-A1D1-1141C3772F95}"/>
                  </a:ext>
                </a:extLst>
              </p14:cNvPr>
              <p14:cNvContentPartPr/>
              <p14:nvPr/>
            </p14:nvContentPartPr>
            <p14:xfrm>
              <a:off x="9284140" y="3142431"/>
              <a:ext cx="56520" cy="245880"/>
            </p14:xfrm>
          </p:contentPart>
        </mc:Choice>
        <mc:Fallback xmlns="">
          <p:pic>
            <p:nvPicPr>
              <p:cNvPr id="98" name="Ink 97">
                <a:extLst>
                  <a:ext uri="{FF2B5EF4-FFF2-40B4-BE49-F238E27FC236}">
                    <a16:creationId xmlns:a16="http://schemas.microsoft.com/office/drawing/2014/main" id="{C0C34362-472C-E348-A1D1-1141C3772F95}"/>
                  </a:ext>
                </a:extLst>
              </p:cNvPr>
              <p:cNvPicPr/>
              <p:nvPr/>
            </p:nvPicPr>
            <p:blipFill>
              <a:blip r:embed="rId169"/>
              <a:stretch>
                <a:fillRect/>
              </a:stretch>
            </p:blipFill>
            <p:spPr>
              <a:xfrm>
                <a:off x="9268660" y="3127311"/>
                <a:ext cx="867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Ink 98">
                <a:extLst>
                  <a:ext uri="{FF2B5EF4-FFF2-40B4-BE49-F238E27FC236}">
                    <a16:creationId xmlns:a16="http://schemas.microsoft.com/office/drawing/2014/main" id="{CBD6E920-135A-7648-A379-D5BA0B87CBB2}"/>
                  </a:ext>
                </a:extLst>
              </p14:cNvPr>
              <p14:cNvContentPartPr/>
              <p14:nvPr/>
            </p14:nvContentPartPr>
            <p14:xfrm>
              <a:off x="9308980" y="3142431"/>
              <a:ext cx="380160" cy="124920"/>
            </p14:xfrm>
          </p:contentPart>
        </mc:Choice>
        <mc:Fallback xmlns="">
          <p:pic>
            <p:nvPicPr>
              <p:cNvPr id="99" name="Ink 98">
                <a:extLst>
                  <a:ext uri="{FF2B5EF4-FFF2-40B4-BE49-F238E27FC236}">
                    <a16:creationId xmlns:a16="http://schemas.microsoft.com/office/drawing/2014/main" id="{CBD6E920-135A-7648-A379-D5BA0B87CBB2}"/>
                  </a:ext>
                </a:extLst>
              </p:cNvPr>
              <p:cNvPicPr/>
              <p:nvPr/>
            </p:nvPicPr>
            <p:blipFill>
              <a:blip r:embed="rId171"/>
              <a:stretch>
                <a:fillRect/>
              </a:stretch>
            </p:blipFill>
            <p:spPr>
              <a:xfrm>
                <a:off x="9293500" y="3127311"/>
                <a:ext cx="4107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0" name="Ink 99">
                <a:extLst>
                  <a:ext uri="{FF2B5EF4-FFF2-40B4-BE49-F238E27FC236}">
                    <a16:creationId xmlns:a16="http://schemas.microsoft.com/office/drawing/2014/main" id="{34B27FE6-D39F-5E43-B67B-9DF40775D1B9}"/>
                  </a:ext>
                </a:extLst>
              </p14:cNvPr>
              <p14:cNvContentPartPr/>
              <p14:nvPr/>
            </p14:nvContentPartPr>
            <p14:xfrm>
              <a:off x="9738460" y="3092751"/>
              <a:ext cx="81360" cy="243000"/>
            </p14:xfrm>
          </p:contentPart>
        </mc:Choice>
        <mc:Fallback xmlns="">
          <p:pic>
            <p:nvPicPr>
              <p:cNvPr id="100" name="Ink 99">
                <a:extLst>
                  <a:ext uri="{FF2B5EF4-FFF2-40B4-BE49-F238E27FC236}">
                    <a16:creationId xmlns:a16="http://schemas.microsoft.com/office/drawing/2014/main" id="{34B27FE6-D39F-5E43-B67B-9DF40775D1B9}"/>
                  </a:ext>
                </a:extLst>
              </p:cNvPr>
              <p:cNvPicPr/>
              <p:nvPr/>
            </p:nvPicPr>
            <p:blipFill>
              <a:blip r:embed="rId173"/>
              <a:stretch>
                <a:fillRect/>
              </a:stretch>
            </p:blipFill>
            <p:spPr>
              <a:xfrm>
                <a:off x="9723340" y="3077271"/>
                <a:ext cx="1119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1" name="Ink 100">
                <a:extLst>
                  <a:ext uri="{FF2B5EF4-FFF2-40B4-BE49-F238E27FC236}">
                    <a16:creationId xmlns:a16="http://schemas.microsoft.com/office/drawing/2014/main" id="{00569DCC-3862-CD44-9336-34521B38884D}"/>
                  </a:ext>
                </a:extLst>
              </p14:cNvPr>
              <p14:cNvContentPartPr/>
              <p14:nvPr/>
            </p14:nvContentPartPr>
            <p14:xfrm>
              <a:off x="9701020" y="3161151"/>
              <a:ext cx="236880" cy="87480"/>
            </p14:xfrm>
          </p:contentPart>
        </mc:Choice>
        <mc:Fallback xmlns="">
          <p:pic>
            <p:nvPicPr>
              <p:cNvPr id="101" name="Ink 100">
                <a:extLst>
                  <a:ext uri="{FF2B5EF4-FFF2-40B4-BE49-F238E27FC236}">
                    <a16:creationId xmlns:a16="http://schemas.microsoft.com/office/drawing/2014/main" id="{00569DCC-3862-CD44-9336-34521B38884D}"/>
                  </a:ext>
                </a:extLst>
              </p:cNvPr>
              <p:cNvPicPr/>
              <p:nvPr/>
            </p:nvPicPr>
            <p:blipFill>
              <a:blip r:embed="rId175"/>
              <a:stretch>
                <a:fillRect/>
              </a:stretch>
            </p:blipFill>
            <p:spPr>
              <a:xfrm>
                <a:off x="9685900" y="3146031"/>
                <a:ext cx="2674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2" name="Ink 101">
                <a:extLst>
                  <a:ext uri="{FF2B5EF4-FFF2-40B4-BE49-F238E27FC236}">
                    <a16:creationId xmlns:a16="http://schemas.microsoft.com/office/drawing/2014/main" id="{23CDC90D-77F8-334C-BFA6-CA2CC8FC2925}"/>
                  </a:ext>
                </a:extLst>
              </p14:cNvPr>
              <p14:cNvContentPartPr/>
              <p14:nvPr/>
            </p14:nvContentPartPr>
            <p14:xfrm>
              <a:off x="9944020" y="3148551"/>
              <a:ext cx="93600" cy="124920"/>
            </p14:xfrm>
          </p:contentPart>
        </mc:Choice>
        <mc:Fallback xmlns="">
          <p:pic>
            <p:nvPicPr>
              <p:cNvPr id="102" name="Ink 101">
                <a:extLst>
                  <a:ext uri="{FF2B5EF4-FFF2-40B4-BE49-F238E27FC236}">
                    <a16:creationId xmlns:a16="http://schemas.microsoft.com/office/drawing/2014/main" id="{23CDC90D-77F8-334C-BFA6-CA2CC8FC2925}"/>
                  </a:ext>
                </a:extLst>
              </p:cNvPr>
              <p:cNvPicPr/>
              <p:nvPr/>
            </p:nvPicPr>
            <p:blipFill>
              <a:blip r:embed="rId177"/>
              <a:stretch>
                <a:fillRect/>
              </a:stretch>
            </p:blipFill>
            <p:spPr>
              <a:xfrm>
                <a:off x="9928540" y="3133431"/>
                <a:ext cx="1242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3" name="Ink 102">
                <a:extLst>
                  <a:ext uri="{FF2B5EF4-FFF2-40B4-BE49-F238E27FC236}">
                    <a16:creationId xmlns:a16="http://schemas.microsoft.com/office/drawing/2014/main" id="{1E5A2F26-A1E6-3B4A-B3CA-19623FBD705B}"/>
                  </a:ext>
                </a:extLst>
              </p14:cNvPr>
              <p14:cNvContentPartPr/>
              <p14:nvPr/>
            </p14:nvContentPartPr>
            <p14:xfrm>
              <a:off x="10068580" y="3155031"/>
              <a:ext cx="205920" cy="112320"/>
            </p14:xfrm>
          </p:contentPart>
        </mc:Choice>
        <mc:Fallback xmlns="">
          <p:pic>
            <p:nvPicPr>
              <p:cNvPr id="103" name="Ink 102">
                <a:extLst>
                  <a:ext uri="{FF2B5EF4-FFF2-40B4-BE49-F238E27FC236}">
                    <a16:creationId xmlns:a16="http://schemas.microsoft.com/office/drawing/2014/main" id="{1E5A2F26-A1E6-3B4A-B3CA-19623FBD705B}"/>
                  </a:ext>
                </a:extLst>
              </p:cNvPr>
              <p:cNvPicPr/>
              <p:nvPr/>
            </p:nvPicPr>
            <p:blipFill>
              <a:blip r:embed="rId179"/>
              <a:stretch>
                <a:fillRect/>
              </a:stretch>
            </p:blipFill>
            <p:spPr>
              <a:xfrm>
                <a:off x="10053100" y="3139551"/>
                <a:ext cx="236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4" name="Ink 103">
                <a:extLst>
                  <a:ext uri="{FF2B5EF4-FFF2-40B4-BE49-F238E27FC236}">
                    <a16:creationId xmlns:a16="http://schemas.microsoft.com/office/drawing/2014/main" id="{DFCA4F6D-03FC-1B46-B222-3E72C7AE9A6B}"/>
                  </a:ext>
                </a:extLst>
              </p14:cNvPr>
              <p14:cNvContentPartPr/>
              <p14:nvPr/>
            </p14:nvContentPartPr>
            <p14:xfrm>
              <a:off x="10280260" y="3136311"/>
              <a:ext cx="93600" cy="81360"/>
            </p14:xfrm>
          </p:contentPart>
        </mc:Choice>
        <mc:Fallback xmlns="">
          <p:pic>
            <p:nvPicPr>
              <p:cNvPr id="104" name="Ink 103">
                <a:extLst>
                  <a:ext uri="{FF2B5EF4-FFF2-40B4-BE49-F238E27FC236}">
                    <a16:creationId xmlns:a16="http://schemas.microsoft.com/office/drawing/2014/main" id="{DFCA4F6D-03FC-1B46-B222-3E72C7AE9A6B}"/>
                  </a:ext>
                </a:extLst>
              </p:cNvPr>
              <p:cNvPicPr/>
              <p:nvPr/>
            </p:nvPicPr>
            <p:blipFill>
              <a:blip r:embed="rId181"/>
              <a:stretch>
                <a:fillRect/>
              </a:stretch>
            </p:blipFill>
            <p:spPr>
              <a:xfrm>
                <a:off x="10264780" y="3120831"/>
                <a:ext cx="12420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5" name="Ink 104">
                <a:extLst>
                  <a:ext uri="{FF2B5EF4-FFF2-40B4-BE49-F238E27FC236}">
                    <a16:creationId xmlns:a16="http://schemas.microsoft.com/office/drawing/2014/main" id="{99BAAA9C-0C38-8C44-9D25-411A55FE4793}"/>
                  </a:ext>
                </a:extLst>
              </p14:cNvPr>
              <p14:cNvContentPartPr/>
              <p14:nvPr/>
            </p14:nvContentPartPr>
            <p14:xfrm>
              <a:off x="10423180" y="3123711"/>
              <a:ext cx="118800" cy="68760"/>
            </p14:xfrm>
          </p:contentPart>
        </mc:Choice>
        <mc:Fallback xmlns="">
          <p:pic>
            <p:nvPicPr>
              <p:cNvPr id="105" name="Ink 104">
                <a:extLst>
                  <a:ext uri="{FF2B5EF4-FFF2-40B4-BE49-F238E27FC236}">
                    <a16:creationId xmlns:a16="http://schemas.microsoft.com/office/drawing/2014/main" id="{99BAAA9C-0C38-8C44-9D25-411A55FE4793}"/>
                  </a:ext>
                </a:extLst>
              </p:cNvPr>
              <p:cNvPicPr/>
              <p:nvPr/>
            </p:nvPicPr>
            <p:blipFill>
              <a:blip r:embed="rId183"/>
              <a:stretch>
                <a:fillRect/>
              </a:stretch>
            </p:blipFill>
            <p:spPr>
              <a:xfrm>
                <a:off x="10408060" y="3108591"/>
                <a:ext cx="1490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6" name="Ink 105">
                <a:extLst>
                  <a:ext uri="{FF2B5EF4-FFF2-40B4-BE49-F238E27FC236}">
                    <a16:creationId xmlns:a16="http://schemas.microsoft.com/office/drawing/2014/main" id="{EE1505F9-D40A-4A42-A29C-5BC3E61FFF0A}"/>
                  </a:ext>
                </a:extLst>
              </p14:cNvPr>
              <p14:cNvContentPartPr/>
              <p14:nvPr/>
            </p14:nvContentPartPr>
            <p14:xfrm>
              <a:off x="10560340" y="3086991"/>
              <a:ext cx="25200" cy="118080"/>
            </p14:xfrm>
          </p:contentPart>
        </mc:Choice>
        <mc:Fallback xmlns="">
          <p:pic>
            <p:nvPicPr>
              <p:cNvPr id="106" name="Ink 105">
                <a:extLst>
                  <a:ext uri="{FF2B5EF4-FFF2-40B4-BE49-F238E27FC236}">
                    <a16:creationId xmlns:a16="http://schemas.microsoft.com/office/drawing/2014/main" id="{EE1505F9-D40A-4A42-A29C-5BC3E61FFF0A}"/>
                  </a:ext>
                </a:extLst>
              </p:cNvPr>
              <p:cNvPicPr/>
              <p:nvPr/>
            </p:nvPicPr>
            <p:blipFill>
              <a:blip r:embed="rId185"/>
              <a:stretch>
                <a:fillRect/>
              </a:stretch>
            </p:blipFill>
            <p:spPr>
              <a:xfrm>
                <a:off x="10544860" y="3071871"/>
                <a:ext cx="558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7" name="Ink 106">
                <a:extLst>
                  <a:ext uri="{FF2B5EF4-FFF2-40B4-BE49-F238E27FC236}">
                    <a16:creationId xmlns:a16="http://schemas.microsoft.com/office/drawing/2014/main" id="{8A25BB3E-AC72-4E4C-B6F4-DEAEEA6DDE90}"/>
                  </a:ext>
                </a:extLst>
              </p14:cNvPr>
              <p14:cNvContentPartPr/>
              <p14:nvPr/>
            </p14:nvContentPartPr>
            <p14:xfrm>
              <a:off x="10622620" y="3080151"/>
              <a:ext cx="100080" cy="131040"/>
            </p14:xfrm>
          </p:contentPart>
        </mc:Choice>
        <mc:Fallback xmlns="">
          <p:pic>
            <p:nvPicPr>
              <p:cNvPr id="107" name="Ink 106">
                <a:extLst>
                  <a:ext uri="{FF2B5EF4-FFF2-40B4-BE49-F238E27FC236}">
                    <a16:creationId xmlns:a16="http://schemas.microsoft.com/office/drawing/2014/main" id="{8A25BB3E-AC72-4E4C-B6F4-DEAEEA6DDE90}"/>
                  </a:ext>
                </a:extLst>
              </p:cNvPr>
              <p:cNvPicPr/>
              <p:nvPr/>
            </p:nvPicPr>
            <p:blipFill>
              <a:blip r:embed="rId187"/>
              <a:stretch>
                <a:fillRect/>
              </a:stretch>
            </p:blipFill>
            <p:spPr>
              <a:xfrm>
                <a:off x="10607140" y="3065031"/>
                <a:ext cx="1303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8" name="Ink 107">
                <a:extLst>
                  <a:ext uri="{FF2B5EF4-FFF2-40B4-BE49-F238E27FC236}">
                    <a16:creationId xmlns:a16="http://schemas.microsoft.com/office/drawing/2014/main" id="{CF08EE0F-8CB9-7745-80EE-163C1A64D744}"/>
                  </a:ext>
                </a:extLst>
              </p14:cNvPr>
              <p14:cNvContentPartPr/>
              <p14:nvPr/>
            </p14:nvContentPartPr>
            <p14:xfrm>
              <a:off x="7541020" y="2463831"/>
              <a:ext cx="87480" cy="112320"/>
            </p14:xfrm>
          </p:contentPart>
        </mc:Choice>
        <mc:Fallback xmlns="">
          <p:pic>
            <p:nvPicPr>
              <p:cNvPr id="108" name="Ink 107">
                <a:extLst>
                  <a:ext uri="{FF2B5EF4-FFF2-40B4-BE49-F238E27FC236}">
                    <a16:creationId xmlns:a16="http://schemas.microsoft.com/office/drawing/2014/main" id="{CF08EE0F-8CB9-7745-80EE-163C1A64D744}"/>
                  </a:ext>
                </a:extLst>
              </p:cNvPr>
              <p:cNvPicPr/>
              <p:nvPr/>
            </p:nvPicPr>
            <p:blipFill>
              <a:blip r:embed="rId189"/>
              <a:stretch>
                <a:fillRect/>
              </a:stretch>
            </p:blipFill>
            <p:spPr>
              <a:xfrm>
                <a:off x="7525540" y="2448711"/>
                <a:ext cx="1180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9" name="Ink 108">
                <a:extLst>
                  <a:ext uri="{FF2B5EF4-FFF2-40B4-BE49-F238E27FC236}">
                    <a16:creationId xmlns:a16="http://schemas.microsoft.com/office/drawing/2014/main" id="{0F00F4B8-9957-1A4F-9B1C-28F1D27AD4D5}"/>
                  </a:ext>
                </a:extLst>
              </p14:cNvPr>
              <p14:cNvContentPartPr/>
              <p14:nvPr/>
            </p14:nvContentPartPr>
            <p14:xfrm>
              <a:off x="7690420" y="2482551"/>
              <a:ext cx="112320" cy="68760"/>
            </p14:xfrm>
          </p:contentPart>
        </mc:Choice>
        <mc:Fallback xmlns="">
          <p:pic>
            <p:nvPicPr>
              <p:cNvPr id="109" name="Ink 108">
                <a:extLst>
                  <a:ext uri="{FF2B5EF4-FFF2-40B4-BE49-F238E27FC236}">
                    <a16:creationId xmlns:a16="http://schemas.microsoft.com/office/drawing/2014/main" id="{0F00F4B8-9957-1A4F-9B1C-28F1D27AD4D5}"/>
                  </a:ext>
                </a:extLst>
              </p:cNvPr>
              <p:cNvPicPr/>
              <p:nvPr/>
            </p:nvPicPr>
            <p:blipFill>
              <a:blip r:embed="rId191"/>
              <a:stretch>
                <a:fillRect/>
              </a:stretch>
            </p:blipFill>
            <p:spPr>
              <a:xfrm>
                <a:off x="7674940" y="2467431"/>
                <a:ext cx="1429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0" name="Ink 109">
                <a:extLst>
                  <a:ext uri="{FF2B5EF4-FFF2-40B4-BE49-F238E27FC236}">
                    <a16:creationId xmlns:a16="http://schemas.microsoft.com/office/drawing/2014/main" id="{3E5D0E74-2090-7647-955F-2E7673E6EC1F}"/>
                  </a:ext>
                </a:extLst>
              </p14:cNvPr>
              <p14:cNvContentPartPr/>
              <p14:nvPr/>
            </p14:nvContentPartPr>
            <p14:xfrm>
              <a:off x="7827220" y="2457711"/>
              <a:ext cx="50040" cy="187200"/>
            </p14:xfrm>
          </p:contentPart>
        </mc:Choice>
        <mc:Fallback xmlns="">
          <p:pic>
            <p:nvPicPr>
              <p:cNvPr id="110" name="Ink 109">
                <a:extLst>
                  <a:ext uri="{FF2B5EF4-FFF2-40B4-BE49-F238E27FC236}">
                    <a16:creationId xmlns:a16="http://schemas.microsoft.com/office/drawing/2014/main" id="{3E5D0E74-2090-7647-955F-2E7673E6EC1F}"/>
                  </a:ext>
                </a:extLst>
              </p:cNvPr>
              <p:cNvPicPr/>
              <p:nvPr/>
            </p:nvPicPr>
            <p:blipFill>
              <a:blip r:embed="rId193"/>
              <a:stretch>
                <a:fillRect/>
              </a:stretch>
            </p:blipFill>
            <p:spPr>
              <a:xfrm>
                <a:off x="7812100" y="2442231"/>
                <a:ext cx="806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1" name="Ink 110">
                <a:extLst>
                  <a:ext uri="{FF2B5EF4-FFF2-40B4-BE49-F238E27FC236}">
                    <a16:creationId xmlns:a16="http://schemas.microsoft.com/office/drawing/2014/main" id="{185146CD-904F-7A4E-B67E-A4192FF40AE6}"/>
                  </a:ext>
                </a:extLst>
              </p14:cNvPr>
              <p14:cNvContentPartPr/>
              <p14:nvPr/>
            </p14:nvContentPartPr>
            <p14:xfrm>
              <a:off x="7833340" y="2457711"/>
              <a:ext cx="87480" cy="87480"/>
            </p14:xfrm>
          </p:contentPart>
        </mc:Choice>
        <mc:Fallback xmlns="">
          <p:pic>
            <p:nvPicPr>
              <p:cNvPr id="111" name="Ink 110">
                <a:extLst>
                  <a:ext uri="{FF2B5EF4-FFF2-40B4-BE49-F238E27FC236}">
                    <a16:creationId xmlns:a16="http://schemas.microsoft.com/office/drawing/2014/main" id="{185146CD-904F-7A4E-B67E-A4192FF40AE6}"/>
                  </a:ext>
                </a:extLst>
              </p:cNvPr>
              <p:cNvPicPr/>
              <p:nvPr/>
            </p:nvPicPr>
            <p:blipFill>
              <a:blip r:embed="rId195"/>
              <a:stretch>
                <a:fillRect/>
              </a:stretch>
            </p:blipFill>
            <p:spPr>
              <a:xfrm>
                <a:off x="7818220" y="2442231"/>
                <a:ext cx="1180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2" name="Ink 111">
                <a:extLst>
                  <a:ext uri="{FF2B5EF4-FFF2-40B4-BE49-F238E27FC236}">
                    <a16:creationId xmlns:a16="http://schemas.microsoft.com/office/drawing/2014/main" id="{2713DEDF-5C5E-8042-9139-D2E8156F5A15}"/>
                  </a:ext>
                </a:extLst>
              </p14:cNvPr>
              <p14:cNvContentPartPr/>
              <p14:nvPr/>
            </p14:nvContentPartPr>
            <p14:xfrm>
              <a:off x="7957900" y="2438991"/>
              <a:ext cx="43920" cy="187200"/>
            </p14:xfrm>
          </p:contentPart>
        </mc:Choice>
        <mc:Fallback xmlns="">
          <p:pic>
            <p:nvPicPr>
              <p:cNvPr id="112" name="Ink 111">
                <a:extLst>
                  <a:ext uri="{FF2B5EF4-FFF2-40B4-BE49-F238E27FC236}">
                    <a16:creationId xmlns:a16="http://schemas.microsoft.com/office/drawing/2014/main" id="{2713DEDF-5C5E-8042-9139-D2E8156F5A15}"/>
                  </a:ext>
                </a:extLst>
              </p:cNvPr>
              <p:cNvPicPr/>
              <p:nvPr/>
            </p:nvPicPr>
            <p:blipFill>
              <a:blip r:embed="rId197"/>
              <a:stretch>
                <a:fillRect/>
              </a:stretch>
            </p:blipFill>
            <p:spPr>
              <a:xfrm>
                <a:off x="7942780" y="2423871"/>
                <a:ext cx="745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3" name="Ink 112">
                <a:extLst>
                  <a:ext uri="{FF2B5EF4-FFF2-40B4-BE49-F238E27FC236}">
                    <a16:creationId xmlns:a16="http://schemas.microsoft.com/office/drawing/2014/main" id="{4BDAAE1F-B54B-1343-AD2A-0E1F91BF5243}"/>
                  </a:ext>
                </a:extLst>
              </p14:cNvPr>
              <p14:cNvContentPartPr/>
              <p14:nvPr/>
            </p14:nvContentPartPr>
            <p14:xfrm>
              <a:off x="7976620" y="2463831"/>
              <a:ext cx="124920" cy="62640"/>
            </p14:xfrm>
          </p:contentPart>
        </mc:Choice>
        <mc:Fallback xmlns="">
          <p:pic>
            <p:nvPicPr>
              <p:cNvPr id="113" name="Ink 112">
                <a:extLst>
                  <a:ext uri="{FF2B5EF4-FFF2-40B4-BE49-F238E27FC236}">
                    <a16:creationId xmlns:a16="http://schemas.microsoft.com/office/drawing/2014/main" id="{4BDAAE1F-B54B-1343-AD2A-0E1F91BF5243}"/>
                  </a:ext>
                </a:extLst>
              </p:cNvPr>
              <p:cNvPicPr/>
              <p:nvPr/>
            </p:nvPicPr>
            <p:blipFill>
              <a:blip r:embed="rId199"/>
              <a:stretch>
                <a:fillRect/>
              </a:stretch>
            </p:blipFill>
            <p:spPr>
              <a:xfrm>
                <a:off x="7961500" y="2448711"/>
                <a:ext cx="1555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4" name="Ink 113">
                <a:extLst>
                  <a:ext uri="{FF2B5EF4-FFF2-40B4-BE49-F238E27FC236}">
                    <a16:creationId xmlns:a16="http://schemas.microsoft.com/office/drawing/2014/main" id="{41120564-EE80-0846-98C8-3A25A18D8379}"/>
                  </a:ext>
                </a:extLst>
              </p14:cNvPr>
              <p14:cNvContentPartPr/>
              <p14:nvPr/>
            </p14:nvContentPartPr>
            <p14:xfrm>
              <a:off x="8095060" y="2376711"/>
              <a:ext cx="68760" cy="174600"/>
            </p14:xfrm>
          </p:contentPart>
        </mc:Choice>
        <mc:Fallback xmlns="">
          <p:pic>
            <p:nvPicPr>
              <p:cNvPr id="114" name="Ink 113">
                <a:extLst>
                  <a:ext uri="{FF2B5EF4-FFF2-40B4-BE49-F238E27FC236}">
                    <a16:creationId xmlns:a16="http://schemas.microsoft.com/office/drawing/2014/main" id="{41120564-EE80-0846-98C8-3A25A18D8379}"/>
                  </a:ext>
                </a:extLst>
              </p:cNvPr>
              <p:cNvPicPr/>
              <p:nvPr/>
            </p:nvPicPr>
            <p:blipFill>
              <a:blip r:embed="rId201"/>
              <a:stretch>
                <a:fillRect/>
              </a:stretch>
            </p:blipFill>
            <p:spPr>
              <a:xfrm>
                <a:off x="8079580" y="2361591"/>
                <a:ext cx="993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5" name="Ink 114">
                <a:extLst>
                  <a:ext uri="{FF2B5EF4-FFF2-40B4-BE49-F238E27FC236}">
                    <a16:creationId xmlns:a16="http://schemas.microsoft.com/office/drawing/2014/main" id="{4C54D3D7-EFB7-C641-81E6-EC73940B3C84}"/>
                  </a:ext>
                </a:extLst>
              </p14:cNvPr>
              <p14:cNvContentPartPr/>
              <p14:nvPr/>
            </p14:nvContentPartPr>
            <p14:xfrm>
              <a:off x="8188300" y="2457711"/>
              <a:ext cx="75240" cy="81360"/>
            </p14:xfrm>
          </p:contentPart>
        </mc:Choice>
        <mc:Fallback xmlns="">
          <p:pic>
            <p:nvPicPr>
              <p:cNvPr id="115" name="Ink 114">
                <a:extLst>
                  <a:ext uri="{FF2B5EF4-FFF2-40B4-BE49-F238E27FC236}">
                    <a16:creationId xmlns:a16="http://schemas.microsoft.com/office/drawing/2014/main" id="{4C54D3D7-EFB7-C641-81E6-EC73940B3C84}"/>
                  </a:ext>
                </a:extLst>
              </p:cNvPr>
              <p:cNvPicPr/>
              <p:nvPr/>
            </p:nvPicPr>
            <p:blipFill>
              <a:blip r:embed="rId203"/>
              <a:stretch>
                <a:fillRect/>
              </a:stretch>
            </p:blipFill>
            <p:spPr>
              <a:xfrm>
                <a:off x="8173180" y="2442231"/>
                <a:ext cx="105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6" name="Ink 115">
                <a:extLst>
                  <a:ext uri="{FF2B5EF4-FFF2-40B4-BE49-F238E27FC236}">
                    <a16:creationId xmlns:a16="http://schemas.microsoft.com/office/drawing/2014/main" id="{FFFE8A35-4533-C849-A399-81181C8A0DCC}"/>
                  </a:ext>
                </a:extLst>
              </p14:cNvPr>
              <p14:cNvContentPartPr/>
              <p14:nvPr/>
            </p14:nvContentPartPr>
            <p14:xfrm>
              <a:off x="8176060" y="2445111"/>
              <a:ext cx="118800" cy="218160"/>
            </p14:xfrm>
          </p:contentPart>
        </mc:Choice>
        <mc:Fallback xmlns="">
          <p:pic>
            <p:nvPicPr>
              <p:cNvPr id="116" name="Ink 115">
                <a:extLst>
                  <a:ext uri="{FF2B5EF4-FFF2-40B4-BE49-F238E27FC236}">
                    <a16:creationId xmlns:a16="http://schemas.microsoft.com/office/drawing/2014/main" id="{FFFE8A35-4533-C849-A399-81181C8A0DCC}"/>
                  </a:ext>
                </a:extLst>
              </p:cNvPr>
              <p:cNvPicPr/>
              <p:nvPr/>
            </p:nvPicPr>
            <p:blipFill>
              <a:blip r:embed="rId205"/>
              <a:stretch>
                <a:fillRect/>
              </a:stretch>
            </p:blipFill>
            <p:spPr>
              <a:xfrm>
                <a:off x="8160580" y="2429991"/>
                <a:ext cx="1490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7" name="Ink 116">
                <a:extLst>
                  <a:ext uri="{FF2B5EF4-FFF2-40B4-BE49-F238E27FC236}">
                    <a16:creationId xmlns:a16="http://schemas.microsoft.com/office/drawing/2014/main" id="{663F8458-9786-2349-9D96-009A5D03134D}"/>
                  </a:ext>
                </a:extLst>
              </p14:cNvPr>
              <p14:cNvContentPartPr/>
              <p14:nvPr/>
            </p14:nvContentPartPr>
            <p14:xfrm>
              <a:off x="7528420" y="3727791"/>
              <a:ext cx="124920" cy="180720"/>
            </p14:xfrm>
          </p:contentPart>
        </mc:Choice>
        <mc:Fallback xmlns="">
          <p:pic>
            <p:nvPicPr>
              <p:cNvPr id="117" name="Ink 116">
                <a:extLst>
                  <a:ext uri="{FF2B5EF4-FFF2-40B4-BE49-F238E27FC236}">
                    <a16:creationId xmlns:a16="http://schemas.microsoft.com/office/drawing/2014/main" id="{663F8458-9786-2349-9D96-009A5D03134D}"/>
                  </a:ext>
                </a:extLst>
              </p:cNvPr>
              <p:cNvPicPr/>
              <p:nvPr/>
            </p:nvPicPr>
            <p:blipFill>
              <a:blip r:embed="rId207"/>
              <a:stretch>
                <a:fillRect/>
              </a:stretch>
            </p:blipFill>
            <p:spPr>
              <a:xfrm>
                <a:off x="7513300" y="3712311"/>
                <a:ext cx="1555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18" name="Ink 117">
                <a:extLst>
                  <a:ext uri="{FF2B5EF4-FFF2-40B4-BE49-F238E27FC236}">
                    <a16:creationId xmlns:a16="http://schemas.microsoft.com/office/drawing/2014/main" id="{254B623F-E83A-AC49-B08F-BDCEC5641730}"/>
                  </a:ext>
                </a:extLst>
              </p14:cNvPr>
              <p14:cNvContentPartPr/>
              <p14:nvPr/>
            </p14:nvContentPartPr>
            <p14:xfrm>
              <a:off x="7677820" y="3808431"/>
              <a:ext cx="162360" cy="106200"/>
            </p14:xfrm>
          </p:contentPart>
        </mc:Choice>
        <mc:Fallback xmlns="">
          <p:pic>
            <p:nvPicPr>
              <p:cNvPr id="118" name="Ink 117">
                <a:extLst>
                  <a:ext uri="{FF2B5EF4-FFF2-40B4-BE49-F238E27FC236}">
                    <a16:creationId xmlns:a16="http://schemas.microsoft.com/office/drawing/2014/main" id="{254B623F-E83A-AC49-B08F-BDCEC5641730}"/>
                  </a:ext>
                </a:extLst>
              </p:cNvPr>
              <p:cNvPicPr/>
              <p:nvPr/>
            </p:nvPicPr>
            <p:blipFill>
              <a:blip r:embed="rId209"/>
              <a:stretch>
                <a:fillRect/>
              </a:stretch>
            </p:blipFill>
            <p:spPr>
              <a:xfrm>
                <a:off x="7662700" y="3793311"/>
                <a:ext cx="1926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19" name="Ink 118">
                <a:extLst>
                  <a:ext uri="{FF2B5EF4-FFF2-40B4-BE49-F238E27FC236}">
                    <a16:creationId xmlns:a16="http://schemas.microsoft.com/office/drawing/2014/main" id="{444A5BF0-3066-2E4D-9E65-F9506219DB55}"/>
                  </a:ext>
                </a:extLst>
              </p14:cNvPr>
              <p14:cNvContentPartPr/>
              <p14:nvPr/>
            </p14:nvContentPartPr>
            <p14:xfrm>
              <a:off x="7839820" y="3802311"/>
              <a:ext cx="243000" cy="112320"/>
            </p14:xfrm>
          </p:contentPart>
        </mc:Choice>
        <mc:Fallback xmlns="">
          <p:pic>
            <p:nvPicPr>
              <p:cNvPr id="119" name="Ink 118">
                <a:extLst>
                  <a:ext uri="{FF2B5EF4-FFF2-40B4-BE49-F238E27FC236}">
                    <a16:creationId xmlns:a16="http://schemas.microsoft.com/office/drawing/2014/main" id="{444A5BF0-3066-2E4D-9E65-F9506219DB55}"/>
                  </a:ext>
                </a:extLst>
              </p:cNvPr>
              <p:cNvPicPr/>
              <p:nvPr/>
            </p:nvPicPr>
            <p:blipFill>
              <a:blip r:embed="rId211"/>
              <a:stretch>
                <a:fillRect/>
              </a:stretch>
            </p:blipFill>
            <p:spPr>
              <a:xfrm>
                <a:off x="7824340" y="3787191"/>
                <a:ext cx="2736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0" name="Ink 119">
                <a:extLst>
                  <a:ext uri="{FF2B5EF4-FFF2-40B4-BE49-F238E27FC236}">
                    <a16:creationId xmlns:a16="http://schemas.microsoft.com/office/drawing/2014/main" id="{AD40C4BA-906E-FD43-8593-6923E6F1BA79}"/>
                  </a:ext>
                </a:extLst>
              </p14:cNvPr>
              <p14:cNvContentPartPr/>
              <p14:nvPr/>
            </p14:nvContentPartPr>
            <p14:xfrm>
              <a:off x="8095060" y="3796191"/>
              <a:ext cx="143640" cy="106200"/>
            </p14:xfrm>
          </p:contentPart>
        </mc:Choice>
        <mc:Fallback xmlns="">
          <p:pic>
            <p:nvPicPr>
              <p:cNvPr id="120" name="Ink 119">
                <a:extLst>
                  <a:ext uri="{FF2B5EF4-FFF2-40B4-BE49-F238E27FC236}">
                    <a16:creationId xmlns:a16="http://schemas.microsoft.com/office/drawing/2014/main" id="{AD40C4BA-906E-FD43-8593-6923E6F1BA79}"/>
                  </a:ext>
                </a:extLst>
              </p:cNvPr>
              <p:cNvPicPr/>
              <p:nvPr/>
            </p:nvPicPr>
            <p:blipFill>
              <a:blip r:embed="rId213"/>
              <a:stretch>
                <a:fillRect/>
              </a:stretch>
            </p:blipFill>
            <p:spPr>
              <a:xfrm>
                <a:off x="8079580" y="3780711"/>
                <a:ext cx="1738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1" name="Ink 120">
                <a:extLst>
                  <a:ext uri="{FF2B5EF4-FFF2-40B4-BE49-F238E27FC236}">
                    <a16:creationId xmlns:a16="http://schemas.microsoft.com/office/drawing/2014/main" id="{26675D38-607E-2E43-B895-2ACDEB178FB3}"/>
                  </a:ext>
                </a:extLst>
              </p14:cNvPr>
              <p14:cNvContentPartPr/>
              <p14:nvPr/>
            </p14:nvContentPartPr>
            <p14:xfrm>
              <a:off x="8250580" y="3802311"/>
              <a:ext cx="112320" cy="100080"/>
            </p14:xfrm>
          </p:contentPart>
        </mc:Choice>
        <mc:Fallback xmlns="">
          <p:pic>
            <p:nvPicPr>
              <p:cNvPr id="121" name="Ink 120">
                <a:extLst>
                  <a:ext uri="{FF2B5EF4-FFF2-40B4-BE49-F238E27FC236}">
                    <a16:creationId xmlns:a16="http://schemas.microsoft.com/office/drawing/2014/main" id="{26675D38-607E-2E43-B895-2ACDEB178FB3}"/>
                  </a:ext>
                </a:extLst>
              </p:cNvPr>
              <p:cNvPicPr/>
              <p:nvPr/>
            </p:nvPicPr>
            <p:blipFill>
              <a:blip r:embed="rId215"/>
              <a:stretch>
                <a:fillRect/>
              </a:stretch>
            </p:blipFill>
            <p:spPr>
              <a:xfrm>
                <a:off x="8235460" y="3787191"/>
                <a:ext cx="1429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2" name="Ink 121">
                <a:extLst>
                  <a:ext uri="{FF2B5EF4-FFF2-40B4-BE49-F238E27FC236}">
                    <a16:creationId xmlns:a16="http://schemas.microsoft.com/office/drawing/2014/main" id="{3073F2F9-1FC9-884A-B970-4E98CD426E3C}"/>
                  </a:ext>
                </a:extLst>
              </p14:cNvPr>
              <p14:cNvContentPartPr/>
              <p14:nvPr/>
            </p14:nvContentPartPr>
            <p14:xfrm>
              <a:off x="8344540" y="3690351"/>
              <a:ext cx="173880" cy="249480"/>
            </p14:xfrm>
          </p:contentPart>
        </mc:Choice>
        <mc:Fallback xmlns="">
          <p:pic>
            <p:nvPicPr>
              <p:cNvPr id="122" name="Ink 121">
                <a:extLst>
                  <a:ext uri="{FF2B5EF4-FFF2-40B4-BE49-F238E27FC236}">
                    <a16:creationId xmlns:a16="http://schemas.microsoft.com/office/drawing/2014/main" id="{3073F2F9-1FC9-884A-B970-4E98CD426E3C}"/>
                  </a:ext>
                </a:extLst>
              </p:cNvPr>
              <p:cNvPicPr/>
              <p:nvPr/>
            </p:nvPicPr>
            <p:blipFill>
              <a:blip r:embed="rId217"/>
              <a:stretch>
                <a:fillRect/>
              </a:stretch>
            </p:blipFill>
            <p:spPr>
              <a:xfrm>
                <a:off x="8329420" y="3674871"/>
                <a:ext cx="2044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3" name="Ink 122">
                <a:extLst>
                  <a:ext uri="{FF2B5EF4-FFF2-40B4-BE49-F238E27FC236}">
                    <a16:creationId xmlns:a16="http://schemas.microsoft.com/office/drawing/2014/main" id="{B1F3F209-2B3D-8342-8BC9-6AFFD51897E1}"/>
                  </a:ext>
                </a:extLst>
              </p14:cNvPr>
              <p14:cNvContentPartPr/>
              <p14:nvPr/>
            </p14:nvContentPartPr>
            <p14:xfrm>
              <a:off x="8611660" y="3920751"/>
              <a:ext cx="6480" cy="6480"/>
            </p14:xfrm>
          </p:contentPart>
        </mc:Choice>
        <mc:Fallback xmlns="">
          <p:pic>
            <p:nvPicPr>
              <p:cNvPr id="123" name="Ink 122">
                <a:extLst>
                  <a:ext uri="{FF2B5EF4-FFF2-40B4-BE49-F238E27FC236}">
                    <a16:creationId xmlns:a16="http://schemas.microsoft.com/office/drawing/2014/main" id="{B1F3F209-2B3D-8342-8BC9-6AFFD51897E1}"/>
                  </a:ext>
                </a:extLst>
              </p:cNvPr>
              <p:cNvPicPr/>
              <p:nvPr/>
            </p:nvPicPr>
            <p:blipFill>
              <a:blip r:embed="rId137"/>
              <a:stretch>
                <a:fillRect/>
              </a:stretch>
            </p:blipFill>
            <p:spPr>
              <a:xfrm>
                <a:off x="8596540" y="3905271"/>
                <a:ext cx="370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24" name="Ink 123">
                <a:extLst>
                  <a:ext uri="{FF2B5EF4-FFF2-40B4-BE49-F238E27FC236}">
                    <a16:creationId xmlns:a16="http://schemas.microsoft.com/office/drawing/2014/main" id="{75578675-C2C1-9A4F-B449-2C453EC33427}"/>
                  </a:ext>
                </a:extLst>
              </p14:cNvPr>
              <p14:cNvContentPartPr/>
              <p14:nvPr/>
            </p14:nvContentPartPr>
            <p14:xfrm>
              <a:off x="7550740" y="2510271"/>
              <a:ext cx="675360" cy="34920"/>
            </p14:xfrm>
          </p:contentPart>
        </mc:Choice>
        <mc:Fallback xmlns="">
          <p:pic>
            <p:nvPicPr>
              <p:cNvPr id="124" name="Ink 123">
                <a:extLst>
                  <a:ext uri="{FF2B5EF4-FFF2-40B4-BE49-F238E27FC236}">
                    <a16:creationId xmlns:a16="http://schemas.microsoft.com/office/drawing/2014/main" id="{75578675-C2C1-9A4F-B449-2C453EC33427}"/>
                  </a:ext>
                </a:extLst>
              </p:cNvPr>
              <p:cNvPicPr/>
              <p:nvPr/>
            </p:nvPicPr>
            <p:blipFill>
              <a:blip r:embed="rId220"/>
              <a:stretch>
                <a:fillRect/>
              </a:stretch>
            </p:blipFill>
            <p:spPr>
              <a:xfrm>
                <a:off x="7496740" y="2402271"/>
                <a:ext cx="7830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25" name="Ink 124">
                <a:extLst>
                  <a:ext uri="{FF2B5EF4-FFF2-40B4-BE49-F238E27FC236}">
                    <a16:creationId xmlns:a16="http://schemas.microsoft.com/office/drawing/2014/main" id="{3C189A95-B853-654C-8A9C-16B0708152B1}"/>
                  </a:ext>
                </a:extLst>
              </p14:cNvPr>
              <p14:cNvContentPartPr/>
              <p14:nvPr/>
            </p14:nvContentPartPr>
            <p14:xfrm>
              <a:off x="7528420" y="2438991"/>
              <a:ext cx="785520" cy="62640"/>
            </p14:xfrm>
          </p:contentPart>
        </mc:Choice>
        <mc:Fallback xmlns="">
          <p:pic>
            <p:nvPicPr>
              <p:cNvPr id="125" name="Ink 124">
                <a:extLst>
                  <a:ext uri="{FF2B5EF4-FFF2-40B4-BE49-F238E27FC236}">
                    <a16:creationId xmlns:a16="http://schemas.microsoft.com/office/drawing/2014/main" id="{3C189A95-B853-654C-8A9C-16B0708152B1}"/>
                  </a:ext>
                </a:extLst>
              </p:cNvPr>
              <p:cNvPicPr/>
              <p:nvPr/>
            </p:nvPicPr>
            <p:blipFill>
              <a:blip r:embed="rId222"/>
              <a:stretch>
                <a:fillRect/>
              </a:stretch>
            </p:blipFill>
            <p:spPr>
              <a:xfrm>
                <a:off x="7474780" y="2330991"/>
                <a:ext cx="8931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26" name="Ink 125">
                <a:extLst>
                  <a:ext uri="{FF2B5EF4-FFF2-40B4-BE49-F238E27FC236}">
                    <a16:creationId xmlns:a16="http://schemas.microsoft.com/office/drawing/2014/main" id="{2204C2B2-CDF5-4F4D-B154-860B88BA0B41}"/>
                  </a:ext>
                </a:extLst>
              </p14:cNvPr>
              <p14:cNvContentPartPr/>
              <p14:nvPr/>
            </p14:nvContentPartPr>
            <p14:xfrm>
              <a:off x="7503580" y="2388951"/>
              <a:ext cx="869040" cy="75240"/>
            </p14:xfrm>
          </p:contentPart>
        </mc:Choice>
        <mc:Fallback xmlns="">
          <p:pic>
            <p:nvPicPr>
              <p:cNvPr id="126" name="Ink 125">
                <a:extLst>
                  <a:ext uri="{FF2B5EF4-FFF2-40B4-BE49-F238E27FC236}">
                    <a16:creationId xmlns:a16="http://schemas.microsoft.com/office/drawing/2014/main" id="{2204C2B2-CDF5-4F4D-B154-860B88BA0B41}"/>
                  </a:ext>
                </a:extLst>
              </p:cNvPr>
              <p:cNvPicPr/>
              <p:nvPr/>
            </p:nvPicPr>
            <p:blipFill>
              <a:blip r:embed="rId224"/>
              <a:stretch>
                <a:fillRect/>
              </a:stretch>
            </p:blipFill>
            <p:spPr>
              <a:xfrm>
                <a:off x="7449580" y="2281311"/>
                <a:ext cx="9766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27" name="Ink 126">
                <a:extLst>
                  <a:ext uri="{FF2B5EF4-FFF2-40B4-BE49-F238E27FC236}">
                    <a16:creationId xmlns:a16="http://schemas.microsoft.com/office/drawing/2014/main" id="{CCAE210B-AF5A-3248-AEDA-65C1229546B0}"/>
                  </a:ext>
                </a:extLst>
              </p14:cNvPr>
              <p14:cNvContentPartPr/>
              <p14:nvPr/>
            </p14:nvContentPartPr>
            <p14:xfrm>
              <a:off x="7559380" y="2619351"/>
              <a:ext cx="682560" cy="50040"/>
            </p14:xfrm>
          </p:contentPart>
        </mc:Choice>
        <mc:Fallback xmlns="">
          <p:pic>
            <p:nvPicPr>
              <p:cNvPr id="127" name="Ink 126">
                <a:extLst>
                  <a:ext uri="{FF2B5EF4-FFF2-40B4-BE49-F238E27FC236}">
                    <a16:creationId xmlns:a16="http://schemas.microsoft.com/office/drawing/2014/main" id="{CCAE210B-AF5A-3248-AEDA-65C1229546B0}"/>
                  </a:ext>
                </a:extLst>
              </p:cNvPr>
              <p:cNvPicPr/>
              <p:nvPr/>
            </p:nvPicPr>
            <p:blipFill>
              <a:blip r:embed="rId226"/>
              <a:stretch>
                <a:fillRect/>
              </a:stretch>
            </p:blipFill>
            <p:spPr>
              <a:xfrm>
                <a:off x="7505740" y="2511711"/>
                <a:ext cx="7902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28" name="Ink 127">
                <a:extLst>
                  <a:ext uri="{FF2B5EF4-FFF2-40B4-BE49-F238E27FC236}">
                    <a16:creationId xmlns:a16="http://schemas.microsoft.com/office/drawing/2014/main" id="{FE8593C6-A3FB-F042-A2B8-AFD811645424}"/>
                  </a:ext>
                </a:extLst>
              </p14:cNvPr>
              <p14:cNvContentPartPr/>
              <p14:nvPr/>
            </p14:nvContentPartPr>
            <p14:xfrm>
              <a:off x="7481980" y="3790071"/>
              <a:ext cx="1217160" cy="100080"/>
            </p14:xfrm>
          </p:contentPart>
        </mc:Choice>
        <mc:Fallback xmlns="">
          <p:pic>
            <p:nvPicPr>
              <p:cNvPr id="128" name="Ink 127">
                <a:extLst>
                  <a:ext uri="{FF2B5EF4-FFF2-40B4-BE49-F238E27FC236}">
                    <a16:creationId xmlns:a16="http://schemas.microsoft.com/office/drawing/2014/main" id="{FE8593C6-A3FB-F042-A2B8-AFD811645424}"/>
                  </a:ext>
                </a:extLst>
              </p:cNvPr>
              <p:cNvPicPr/>
              <p:nvPr/>
            </p:nvPicPr>
            <p:blipFill>
              <a:blip r:embed="rId228"/>
              <a:stretch>
                <a:fillRect/>
              </a:stretch>
            </p:blipFill>
            <p:spPr>
              <a:xfrm>
                <a:off x="7428340" y="3682071"/>
                <a:ext cx="132480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29" name="Ink 128">
                <a:extLst>
                  <a:ext uri="{FF2B5EF4-FFF2-40B4-BE49-F238E27FC236}">
                    <a16:creationId xmlns:a16="http://schemas.microsoft.com/office/drawing/2014/main" id="{3011A6DB-241A-EA42-82AA-EBC196C0D030}"/>
                  </a:ext>
                </a:extLst>
              </p14:cNvPr>
              <p14:cNvContentPartPr/>
              <p14:nvPr/>
            </p14:nvContentPartPr>
            <p14:xfrm>
              <a:off x="7531300" y="3715191"/>
              <a:ext cx="1177560" cy="81360"/>
            </p14:xfrm>
          </p:contentPart>
        </mc:Choice>
        <mc:Fallback xmlns="">
          <p:pic>
            <p:nvPicPr>
              <p:cNvPr id="129" name="Ink 128">
                <a:extLst>
                  <a:ext uri="{FF2B5EF4-FFF2-40B4-BE49-F238E27FC236}">
                    <a16:creationId xmlns:a16="http://schemas.microsoft.com/office/drawing/2014/main" id="{3011A6DB-241A-EA42-82AA-EBC196C0D030}"/>
                  </a:ext>
                </a:extLst>
              </p:cNvPr>
              <p:cNvPicPr/>
              <p:nvPr/>
            </p:nvPicPr>
            <p:blipFill>
              <a:blip r:embed="rId230"/>
              <a:stretch>
                <a:fillRect/>
              </a:stretch>
            </p:blipFill>
            <p:spPr>
              <a:xfrm>
                <a:off x="7477300" y="3607191"/>
                <a:ext cx="12852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30" name="Ink 129">
                <a:extLst>
                  <a:ext uri="{FF2B5EF4-FFF2-40B4-BE49-F238E27FC236}">
                    <a16:creationId xmlns:a16="http://schemas.microsoft.com/office/drawing/2014/main" id="{DFDEE9B5-A65C-FF4F-B910-36851EC68B65}"/>
                  </a:ext>
                </a:extLst>
              </p14:cNvPr>
              <p14:cNvContentPartPr/>
              <p14:nvPr/>
            </p14:nvContentPartPr>
            <p14:xfrm>
              <a:off x="7472260" y="3886191"/>
              <a:ext cx="1217880" cy="78840"/>
            </p14:xfrm>
          </p:contentPart>
        </mc:Choice>
        <mc:Fallback xmlns="">
          <p:pic>
            <p:nvPicPr>
              <p:cNvPr id="130" name="Ink 129">
                <a:extLst>
                  <a:ext uri="{FF2B5EF4-FFF2-40B4-BE49-F238E27FC236}">
                    <a16:creationId xmlns:a16="http://schemas.microsoft.com/office/drawing/2014/main" id="{DFDEE9B5-A65C-FF4F-B910-36851EC68B65}"/>
                  </a:ext>
                </a:extLst>
              </p:cNvPr>
              <p:cNvPicPr/>
              <p:nvPr/>
            </p:nvPicPr>
            <p:blipFill>
              <a:blip r:embed="rId232"/>
              <a:stretch>
                <a:fillRect/>
              </a:stretch>
            </p:blipFill>
            <p:spPr>
              <a:xfrm>
                <a:off x="7418620" y="3778191"/>
                <a:ext cx="13255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4" name="Ink 3">
                <a:extLst>
                  <a:ext uri="{FF2B5EF4-FFF2-40B4-BE49-F238E27FC236}">
                    <a16:creationId xmlns:a16="http://schemas.microsoft.com/office/drawing/2014/main" id="{5E3C5285-73BD-F24F-AC62-CA39DC842B1C}"/>
                  </a:ext>
                </a:extLst>
              </p14:cNvPr>
              <p14:cNvContentPartPr/>
              <p14:nvPr/>
            </p14:nvContentPartPr>
            <p14:xfrm>
              <a:off x="3917620" y="2974311"/>
              <a:ext cx="348840" cy="224640"/>
            </p14:xfrm>
          </p:contentPart>
        </mc:Choice>
        <mc:Fallback xmlns="">
          <p:pic>
            <p:nvPicPr>
              <p:cNvPr id="4" name="Ink 3">
                <a:extLst>
                  <a:ext uri="{FF2B5EF4-FFF2-40B4-BE49-F238E27FC236}">
                    <a16:creationId xmlns:a16="http://schemas.microsoft.com/office/drawing/2014/main" id="{5E3C5285-73BD-F24F-AC62-CA39DC842B1C}"/>
                  </a:ext>
                </a:extLst>
              </p:cNvPr>
              <p:cNvPicPr/>
              <p:nvPr/>
            </p:nvPicPr>
            <p:blipFill>
              <a:blip r:embed="rId234"/>
              <a:stretch>
                <a:fillRect/>
              </a:stretch>
            </p:blipFill>
            <p:spPr>
              <a:xfrm>
                <a:off x="3902500" y="2959191"/>
                <a:ext cx="3794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5" name="Ink 4">
                <a:extLst>
                  <a:ext uri="{FF2B5EF4-FFF2-40B4-BE49-F238E27FC236}">
                    <a16:creationId xmlns:a16="http://schemas.microsoft.com/office/drawing/2014/main" id="{718CE154-CE1B-D04D-BD7E-CBBF40457B2B}"/>
                  </a:ext>
                </a:extLst>
              </p14:cNvPr>
              <p14:cNvContentPartPr/>
              <p14:nvPr/>
            </p14:nvContentPartPr>
            <p14:xfrm>
              <a:off x="4172860" y="2918151"/>
              <a:ext cx="149760" cy="143640"/>
            </p14:xfrm>
          </p:contentPart>
        </mc:Choice>
        <mc:Fallback xmlns="">
          <p:pic>
            <p:nvPicPr>
              <p:cNvPr id="5" name="Ink 4">
                <a:extLst>
                  <a:ext uri="{FF2B5EF4-FFF2-40B4-BE49-F238E27FC236}">
                    <a16:creationId xmlns:a16="http://schemas.microsoft.com/office/drawing/2014/main" id="{718CE154-CE1B-D04D-BD7E-CBBF40457B2B}"/>
                  </a:ext>
                </a:extLst>
              </p:cNvPr>
              <p:cNvPicPr/>
              <p:nvPr/>
            </p:nvPicPr>
            <p:blipFill>
              <a:blip r:embed="rId236"/>
              <a:stretch>
                <a:fillRect/>
              </a:stretch>
            </p:blipFill>
            <p:spPr>
              <a:xfrm>
                <a:off x="4157740" y="2903031"/>
                <a:ext cx="1803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6" name="Ink 5">
                <a:extLst>
                  <a:ext uri="{FF2B5EF4-FFF2-40B4-BE49-F238E27FC236}">
                    <a16:creationId xmlns:a16="http://schemas.microsoft.com/office/drawing/2014/main" id="{16A65C80-28EB-0D4D-8A05-C79734AD1D65}"/>
                  </a:ext>
                </a:extLst>
              </p14:cNvPr>
              <p14:cNvContentPartPr/>
              <p14:nvPr/>
            </p14:nvContentPartPr>
            <p14:xfrm>
              <a:off x="3923740" y="2594511"/>
              <a:ext cx="180720" cy="429840"/>
            </p14:xfrm>
          </p:contentPart>
        </mc:Choice>
        <mc:Fallback xmlns="">
          <p:pic>
            <p:nvPicPr>
              <p:cNvPr id="6" name="Ink 5">
                <a:extLst>
                  <a:ext uri="{FF2B5EF4-FFF2-40B4-BE49-F238E27FC236}">
                    <a16:creationId xmlns:a16="http://schemas.microsoft.com/office/drawing/2014/main" id="{16A65C80-28EB-0D4D-8A05-C79734AD1D65}"/>
                  </a:ext>
                </a:extLst>
              </p:cNvPr>
              <p:cNvPicPr/>
              <p:nvPr/>
            </p:nvPicPr>
            <p:blipFill>
              <a:blip r:embed="rId238"/>
              <a:stretch>
                <a:fillRect/>
              </a:stretch>
            </p:blipFill>
            <p:spPr>
              <a:xfrm>
                <a:off x="3908620" y="2579391"/>
                <a:ext cx="21132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7" name="Ink 6">
                <a:extLst>
                  <a:ext uri="{FF2B5EF4-FFF2-40B4-BE49-F238E27FC236}">
                    <a16:creationId xmlns:a16="http://schemas.microsoft.com/office/drawing/2014/main" id="{0FFE96AD-0DE5-0444-8B2A-F9F8CDC915C4}"/>
                  </a:ext>
                </a:extLst>
              </p14:cNvPr>
              <p14:cNvContentPartPr/>
              <p14:nvPr/>
            </p14:nvContentPartPr>
            <p14:xfrm>
              <a:off x="3998620" y="2775231"/>
              <a:ext cx="174600" cy="230760"/>
            </p14:xfrm>
          </p:contentPart>
        </mc:Choice>
        <mc:Fallback xmlns="">
          <p:pic>
            <p:nvPicPr>
              <p:cNvPr id="7" name="Ink 6">
                <a:extLst>
                  <a:ext uri="{FF2B5EF4-FFF2-40B4-BE49-F238E27FC236}">
                    <a16:creationId xmlns:a16="http://schemas.microsoft.com/office/drawing/2014/main" id="{0FFE96AD-0DE5-0444-8B2A-F9F8CDC915C4}"/>
                  </a:ext>
                </a:extLst>
              </p:cNvPr>
              <p:cNvPicPr/>
              <p:nvPr/>
            </p:nvPicPr>
            <p:blipFill>
              <a:blip r:embed="rId240"/>
              <a:stretch>
                <a:fillRect/>
              </a:stretch>
            </p:blipFill>
            <p:spPr>
              <a:xfrm>
                <a:off x="3983500" y="2759751"/>
                <a:ext cx="20520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8" name="Ink 7">
                <a:extLst>
                  <a:ext uri="{FF2B5EF4-FFF2-40B4-BE49-F238E27FC236}">
                    <a16:creationId xmlns:a16="http://schemas.microsoft.com/office/drawing/2014/main" id="{1F129C23-5367-6141-B7E7-82D06D66E513}"/>
                  </a:ext>
                </a:extLst>
              </p14:cNvPr>
              <p14:cNvContentPartPr/>
              <p14:nvPr/>
            </p14:nvContentPartPr>
            <p14:xfrm>
              <a:off x="3855340" y="2003031"/>
              <a:ext cx="68760" cy="261720"/>
            </p14:xfrm>
          </p:contentPart>
        </mc:Choice>
        <mc:Fallback xmlns="">
          <p:pic>
            <p:nvPicPr>
              <p:cNvPr id="8" name="Ink 7">
                <a:extLst>
                  <a:ext uri="{FF2B5EF4-FFF2-40B4-BE49-F238E27FC236}">
                    <a16:creationId xmlns:a16="http://schemas.microsoft.com/office/drawing/2014/main" id="{1F129C23-5367-6141-B7E7-82D06D66E513}"/>
                  </a:ext>
                </a:extLst>
              </p:cNvPr>
              <p:cNvPicPr/>
              <p:nvPr/>
            </p:nvPicPr>
            <p:blipFill>
              <a:blip r:embed="rId242"/>
              <a:stretch>
                <a:fillRect/>
              </a:stretch>
            </p:blipFill>
            <p:spPr>
              <a:xfrm>
                <a:off x="3840220" y="1987911"/>
                <a:ext cx="993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9" name="Ink 8">
                <a:extLst>
                  <a:ext uri="{FF2B5EF4-FFF2-40B4-BE49-F238E27FC236}">
                    <a16:creationId xmlns:a16="http://schemas.microsoft.com/office/drawing/2014/main" id="{B144DDE0-6CDA-7848-ABB8-A0C51833E905}"/>
                  </a:ext>
                </a:extLst>
              </p14:cNvPr>
              <p14:cNvContentPartPr/>
              <p14:nvPr/>
            </p14:nvContentPartPr>
            <p14:xfrm>
              <a:off x="3724660" y="2134071"/>
              <a:ext cx="193320" cy="12960"/>
            </p14:xfrm>
          </p:contentPart>
        </mc:Choice>
        <mc:Fallback xmlns="">
          <p:pic>
            <p:nvPicPr>
              <p:cNvPr id="9" name="Ink 8">
                <a:extLst>
                  <a:ext uri="{FF2B5EF4-FFF2-40B4-BE49-F238E27FC236}">
                    <a16:creationId xmlns:a16="http://schemas.microsoft.com/office/drawing/2014/main" id="{B144DDE0-6CDA-7848-ABB8-A0C51833E905}"/>
                  </a:ext>
                </a:extLst>
              </p:cNvPr>
              <p:cNvPicPr/>
              <p:nvPr/>
            </p:nvPicPr>
            <p:blipFill>
              <a:blip r:embed="rId244"/>
              <a:stretch>
                <a:fillRect/>
              </a:stretch>
            </p:blipFill>
            <p:spPr>
              <a:xfrm>
                <a:off x="3709540" y="2118591"/>
                <a:ext cx="2239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0" name="Ink 9">
                <a:extLst>
                  <a:ext uri="{FF2B5EF4-FFF2-40B4-BE49-F238E27FC236}">
                    <a16:creationId xmlns:a16="http://schemas.microsoft.com/office/drawing/2014/main" id="{288483A4-8AAC-1C49-A6A1-BB4FEA5BBAD5}"/>
                  </a:ext>
                </a:extLst>
              </p14:cNvPr>
              <p14:cNvContentPartPr/>
              <p14:nvPr/>
            </p14:nvContentPartPr>
            <p14:xfrm>
              <a:off x="3948940" y="2065311"/>
              <a:ext cx="100080" cy="118800"/>
            </p14:xfrm>
          </p:contentPart>
        </mc:Choice>
        <mc:Fallback xmlns="">
          <p:pic>
            <p:nvPicPr>
              <p:cNvPr id="10" name="Ink 9">
                <a:extLst>
                  <a:ext uri="{FF2B5EF4-FFF2-40B4-BE49-F238E27FC236}">
                    <a16:creationId xmlns:a16="http://schemas.microsoft.com/office/drawing/2014/main" id="{288483A4-8AAC-1C49-A6A1-BB4FEA5BBAD5}"/>
                  </a:ext>
                </a:extLst>
              </p:cNvPr>
              <p:cNvPicPr/>
              <p:nvPr/>
            </p:nvPicPr>
            <p:blipFill>
              <a:blip r:embed="rId246"/>
              <a:stretch>
                <a:fillRect/>
              </a:stretch>
            </p:blipFill>
            <p:spPr>
              <a:xfrm>
                <a:off x="3933460" y="2050191"/>
                <a:ext cx="130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1" name="Ink 10">
                <a:extLst>
                  <a:ext uri="{FF2B5EF4-FFF2-40B4-BE49-F238E27FC236}">
                    <a16:creationId xmlns:a16="http://schemas.microsoft.com/office/drawing/2014/main" id="{6609AE1E-6D0A-BD40-A73B-5978591031C9}"/>
                  </a:ext>
                </a:extLst>
              </p14:cNvPr>
              <p14:cNvContentPartPr/>
              <p14:nvPr/>
            </p14:nvContentPartPr>
            <p14:xfrm>
              <a:off x="4079620" y="2071791"/>
              <a:ext cx="236880" cy="87480"/>
            </p14:xfrm>
          </p:contentPart>
        </mc:Choice>
        <mc:Fallback xmlns="">
          <p:pic>
            <p:nvPicPr>
              <p:cNvPr id="11" name="Ink 10">
                <a:extLst>
                  <a:ext uri="{FF2B5EF4-FFF2-40B4-BE49-F238E27FC236}">
                    <a16:creationId xmlns:a16="http://schemas.microsoft.com/office/drawing/2014/main" id="{6609AE1E-6D0A-BD40-A73B-5978591031C9}"/>
                  </a:ext>
                </a:extLst>
              </p:cNvPr>
              <p:cNvPicPr/>
              <p:nvPr/>
            </p:nvPicPr>
            <p:blipFill>
              <a:blip r:embed="rId248"/>
              <a:stretch>
                <a:fillRect/>
              </a:stretch>
            </p:blipFill>
            <p:spPr>
              <a:xfrm>
                <a:off x="4064140" y="2056311"/>
                <a:ext cx="2674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2" name="Ink 11">
                <a:extLst>
                  <a:ext uri="{FF2B5EF4-FFF2-40B4-BE49-F238E27FC236}">
                    <a16:creationId xmlns:a16="http://schemas.microsoft.com/office/drawing/2014/main" id="{F2FA7D57-CB7F-A34F-A5A2-473C714FC595}"/>
                  </a:ext>
                </a:extLst>
              </p14:cNvPr>
              <p14:cNvContentPartPr/>
              <p14:nvPr/>
            </p14:nvContentPartPr>
            <p14:xfrm>
              <a:off x="4359700" y="2071791"/>
              <a:ext cx="87480" cy="87480"/>
            </p14:xfrm>
          </p:contentPart>
        </mc:Choice>
        <mc:Fallback xmlns="">
          <p:pic>
            <p:nvPicPr>
              <p:cNvPr id="12" name="Ink 11">
                <a:extLst>
                  <a:ext uri="{FF2B5EF4-FFF2-40B4-BE49-F238E27FC236}">
                    <a16:creationId xmlns:a16="http://schemas.microsoft.com/office/drawing/2014/main" id="{F2FA7D57-CB7F-A34F-A5A2-473C714FC595}"/>
                  </a:ext>
                </a:extLst>
              </p:cNvPr>
              <p:cNvPicPr/>
              <p:nvPr/>
            </p:nvPicPr>
            <p:blipFill>
              <a:blip r:embed="rId250"/>
              <a:stretch>
                <a:fillRect/>
              </a:stretch>
            </p:blipFill>
            <p:spPr>
              <a:xfrm>
                <a:off x="4344580" y="2056311"/>
                <a:ext cx="1180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3" name="Ink 12">
                <a:extLst>
                  <a:ext uri="{FF2B5EF4-FFF2-40B4-BE49-F238E27FC236}">
                    <a16:creationId xmlns:a16="http://schemas.microsoft.com/office/drawing/2014/main" id="{D516890B-8B7F-E244-9B46-0D3BAC351623}"/>
                  </a:ext>
                </a:extLst>
              </p14:cNvPr>
              <p14:cNvContentPartPr/>
              <p14:nvPr/>
            </p14:nvContentPartPr>
            <p14:xfrm>
              <a:off x="4459420" y="1934631"/>
              <a:ext cx="131040" cy="223920"/>
            </p14:xfrm>
          </p:contentPart>
        </mc:Choice>
        <mc:Fallback xmlns="">
          <p:pic>
            <p:nvPicPr>
              <p:cNvPr id="13" name="Ink 12">
                <a:extLst>
                  <a:ext uri="{FF2B5EF4-FFF2-40B4-BE49-F238E27FC236}">
                    <a16:creationId xmlns:a16="http://schemas.microsoft.com/office/drawing/2014/main" id="{D516890B-8B7F-E244-9B46-0D3BAC351623}"/>
                  </a:ext>
                </a:extLst>
              </p:cNvPr>
              <p:cNvPicPr/>
              <p:nvPr/>
            </p:nvPicPr>
            <p:blipFill>
              <a:blip r:embed="rId252"/>
              <a:stretch>
                <a:fillRect/>
              </a:stretch>
            </p:blipFill>
            <p:spPr>
              <a:xfrm>
                <a:off x="4443940" y="1919511"/>
                <a:ext cx="1616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53" name="Ink 52">
                <a:extLst>
                  <a:ext uri="{FF2B5EF4-FFF2-40B4-BE49-F238E27FC236}">
                    <a16:creationId xmlns:a16="http://schemas.microsoft.com/office/drawing/2014/main" id="{E8DF7235-9F90-7E4A-9793-F2B262A22C47}"/>
                  </a:ext>
                </a:extLst>
              </p14:cNvPr>
              <p14:cNvContentPartPr/>
              <p14:nvPr/>
            </p14:nvContentPartPr>
            <p14:xfrm>
              <a:off x="4608820" y="2077911"/>
              <a:ext cx="19080" cy="75240"/>
            </p14:xfrm>
          </p:contentPart>
        </mc:Choice>
        <mc:Fallback xmlns="">
          <p:pic>
            <p:nvPicPr>
              <p:cNvPr id="53" name="Ink 52">
                <a:extLst>
                  <a:ext uri="{FF2B5EF4-FFF2-40B4-BE49-F238E27FC236}">
                    <a16:creationId xmlns:a16="http://schemas.microsoft.com/office/drawing/2014/main" id="{E8DF7235-9F90-7E4A-9793-F2B262A22C47}"/>
                  </a:ext>
                </a:extLst>
              </p:cNvPr>
              <p:cNvPicPr/>
              <p:nvPr/>
            </p:nvPicPr>
            <p:blipFill>
              <a:blip r:embed="rId254"/>
              <a:stretch>
                <a:fillRect/>
              </a:stretch>
            </p:blipFill>
            <p:spPr>
              <a:xfrm>
                <a:off x="4593340" y="2062791"/>
                <a:ext cx="496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31" name="Ink 130">
                <a:extLst>
                  <a:ext uri="{FF2B5EF4-FFF2-40B4-BE49-F238E27FC236}">
                    <a16:creationId xmlns:a16="http://schemas.microsoft.com/office/drawing/2014/main" id="{DA56B0F9-96E3-AE45-BFA2-5767049FA5A0}"/>
                  </a:ext>
                </a:extLst>
              </p14:cNvPr>
              <p14:cNvContentPartPr/>
              <p14:nvPr/>
            </p14:nvContentPartPr>
            <p14:xfrm>
              <a:off x="4621060" y="1972071"/>
              <a:ext cx="6480" cy="12960"/>
            </p14:xfrm>
          </p:contentPart>
        </mc:Choice>
        <mc:Fallback xmlns="">
          <p:pic>
            <p:nvPicPr>
              <p:cNvPr id="131" name="Ink 130">
                <a:extLst>
                  <a:ext uri="{FF2B5EF4-FFF2-40B4-BE49-F238E27FC236}">
                    <a16:creationId xmlns:a16="http://schemas.microsoft.com/office/drawing/2014/main" id="{DA56B0F9-96E3-AE45-BFA2-5767049FA5A0}"/>
                  </a:ext>
                </a:extLst>
              </p:cNvPr>
              <p:cNvPicPr/>
              <p:nvPr/>
            </p:nvPicPr>
            <p:blipFill>
              <a:blip r:embed="rId256"/>
              <a:stretch>
                <a:fillRect/>
              </a:stretch>
            </p:blipFill>
            <p:spPr>
              <a:xfrm>
                <a:off x="4605940" y="1956951"/>
                <a:ext cx="370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32" name="Ink 131">
                <a:extLst>
                  <a:ext uri="{FF2B5EF4-FFF2-40B4-BE49-F238E27FC236}">
                    <a16:creationId xmlns:a16="http://schemas.microsoft.com/office/drawing/2014/main" id="{E61619FF-D816-F942-9FE0-83BC79F7910F}"/>
                  </a:ext>
                </a:extLst>
              </p14:cNvPr>
              <p14:cNvContentPartPr/>
              <p14:nvPr/>
            </p14:nvContentPartPr>
            <p14:xfrm>
              <a:off x="4702060" y="2009511"/>
              <a:ext cx="75240" cy="124920"/>
            </p14:xfrm>
          </p:contentPart>
        </mc:Choice>
        <mc:Fallback xmlns="">
          <p:pic>
            <p:nvPicPr>
              <p:cNvPr id="132" name="Ink 131">
                <a:extLst>
                  <a:ext uri="{FF2B5EF4-FFF2-40B4-BE49-F238E27FC236}">
                    <a16:creationId xmlns:a16="http://schemas.microsoft.com/office/drawing/2014/main" id="{E61619FF-D816-F942-9FE0-83BC79F7910F}"/>
                  </a:ext>
                </a:extLst>
              </p:cNvPr>
              <p:cNvPicPr/>
              <p:nvPr/>
            </p:nvPicPr>
            <p:blipFill>
              <a:blip r:embed="rId258"/>
              <a:stretch>
                <a:fillRect/>
              </a:stretch>
            </p:blipFill>
            <p:spPr>
              <a:xfrm>
                <a:off x="4686940" y="1994031"/>
                <a:ext cx="1054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33" name="Ink 132">
                <a:extLst>
                  <a:ext uri="{FF2B5EF4-FFF2-40B4-BE49-F238E27FC236}">
                    <a16:creationId xmlns:a16="http://schemas.microsoft.com/office/drawing/2014/main" id="{87CDB950-1E58-EB41-8AF9-6F0151C0B4AD}"/>
                  </a:ext>
                </a:extLst>
              </p14:cNvPr>
              <p14:cNvContentPartPr/>
              <p14:nvPr/>
            </p14:nvContentPartPr>
            <p14:xfrm>
              <a:off x="4801780" y="1996911"/>
              <a:ext cx="236880" cy="137160"/>
            </p14:xfrm>
          </p:contentPart>
        </mc:Choice>
        <mc:Fallback xmlns="">
          <p:pic>
            <p:nvPicPr>
              <p:cNvPr id="133" name="Ink 132">
                <a:extLst>
                  <a:ext uri="{FF2B5EF4-FFF2-40B4-BE49-F238E27FC236}">
                    <a16:creationId xmlns:a16="http://schemas.microsoft.com/office/drawing/2014/main" id="{87CDB950-1E58-EB41-8AF9-6F0151C0B4AD}"/>
                  </a:ext>
                </a:extLst>
              </p:cNvPr>
              <p:cNvPicPr/>
              <p:nvPr/>
            </p:nvPicPr>
            <p:blipFill>
              <a:blip r:embed="rId260"/>
              <a:stretch>
                <a:fillRect/>
              </a:stretch>
            </p:blipFill>
            <p:spPr>
              <a:xfrm>
                <a:off x="4786300" y="1981791"/>
                <a:ext cx="2674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34" name="Ink 133">
                <a:extLst>
                  <a:ext uri="{FF2B5EF4-FFF2-40B4-BE49-F238E27FC236}">
                    <a16:creationId xmlns:a16="http://schemas.microsoft.com/office/drawing/2014/main" id="{9A690777-D28B-934E-A9AC-C839346C4A0A}"/>
                  </a:ext>
                </a:extLst>
              </p14:cNvPr>
              <p14:cNvContentPartPr/>
              <p14:nvPr/>
            </p14:nvContentPartPr>
            <p14:xfrm>
              <a:off x="5280940" y="2028231"/>
              <a:ext cx="43920" cy="153360"/>
            </p14:xfrm>
          </p:contentPart>
        </mc:Choice>
        <mc:Fallback xmlns="">
          <p:pic>
            <p:nvPicPr>
              <p:cNvPr id="134" name="Ink 133">
                <a:extLst>
                  <a:ext uri="{FF2B5EF4-FFF2-40B4-BE49-F238E27FC236}">
                    <a16:creationId xmlns:a16="http://schemas.microsoft.com/office/drawing/2014/main" id="{9A690777-D28B-934E-A9AC-C839346C4A0A}"/>
                  </a:ext>
                </a:extLst>
              </p:cNvPr>
              <p:cNvPicPr/>
              <p:nvPr/>
            </p:nvPicPr>
            <p:blipFill>
              <a:blip r:embed="rId262"/>
              <a:stretch>
                <a:fillRect/>
              </a:stretch>
            </p:blipFill>
            <p:spPr>
              <a:xfrm>
                <a:off x="5265820" y="2012751"/>
                <a:ext cx="745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35" name="Ink 134">
                <a:extLst>
                  <a:ext uri="{FF2B5EF4-FFF2-40B4-BE49-F238E27FC236}">
                    <a16:creationId xmlns:a16="http://schemas.microsoft.com/office/drawing/2014/main" id="{05559C7B-24E3-5E4B-AFE4-2CE1800914D7}"/>
                  </a:ext>
                </a:extLst>
              </p14:cNvPr>
              <p14:cNvContentPartPr/>
              <p14:nvPr/>
            </p14:nvContentPartPr>
            <p14:xfrm>
              <a:off x="5293540" y="2003031"/>
              <a:ext cx="62640" cy="93600"/>
            </p14:xfrm>
          </p:contentPart>
        </mc:Choice>
        <mc:Fallback xmlns="">
          <p:pic>
            <p:nvPicPr>
              <p:cNvPr id="135" name="Ink 134">
                <a:extLst>
                  <a:ext uri="{FF2B5EF4-FFF2-40B4-BE49-F238E27FC236}">
                    <a16:creationId xmlns:a16="http://schemas.microsoft.com/office/drawing/2014/main" id="{05559C7B-24E3-5E4B-AFE4-2CE1800914D7}"/>
                  </a:ext>
                </a:extLst>
              </p:cNvPr>
              <p:cNvPicPr/>
              <p:nvPr/>
            </p:nvPicPr>
            <p:blipFill>
              <a:blip r:embed="rId264"/>
              <a:stretch>
                <a:fillRect/>
              </a:stretch>
            </p:blipFill>
            <p:spPr>
              <a:xfrm>
                <a:off x="5278060" y="1987911"/>
                <a:ext cx="932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36" name="Ink 135">
                <a:extLst>
                  <a:ext uri="{FF2B5EF4-FFF2-40B4-BE49-F238E27FC236}">
                    <a16:creationId xmlns:a16="http://schemas.microsoft.com/office/drawing/2014/main" id="{B09F2FE6-971F-A74E-8B9C-DAB8087E5CB1}"/>
                  </a:ext>
                </a:extLst>
              </p14:cNvPr>
              <p14:cNvContentPartPr/>
              <p14:nvPr/>
            </p14:nvContentPartPr>
            <p14:xfrm>
              <a:off x="5386780" y="1990791"/>
              <a:ext cx="212040" cy="118800"/>
            </p14:xfrm>
          </p:contentPart>
        </mc:Choice>
        <mc:Fallback xmlns="">
          <p:pic>
            <p:nvPicPr>
              <p:cNvPr id="136" name="Ink 135">
                <a:extLst>
                  <a:ext uri="{FF2B5EF4-FFF2-40B4-BE49-F238E27FC236}">
                    <a16:creationId xmlns:a16="http://schemas.microsoft.com/office/drawing/2014/main" id="{B09F2FE6-971F-A74E-8B9C-DAB8087E5CB1}"/>
                  </a:ext>
                </a:extLst>
              </p:cNvPr>
              <p:cNvPicPr/>
              <p:nvPr/>
            </p:nvPicPr>
            <p:blipFill>
              <a:blip r:embed="rId266"/>
              <a:stretch>
                <a:fillRect/>
              </a:stretch>
            </p:blipFill>
            <p:spPr>
              <a:xfrm>
                <a:off x="5371660" y="1975311"/>
                <a:ext cx="2426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37" name="Ink 136">
                <a:extLst>
                  <a:ext uri="{FF2B5EF4-FFF2-40B4-BE49-F238E27FC236}">
                    <a16:creationId xmlns:a16="http://schemas.microsoft.com/office/drawing/2014/main" id="{7B77C41B-956B-CC41-9466-958F8AC4DDBC}"/>
                  </a:ext>
                </a:extLst>
              </p14:cNvPr>
              <p14:cNvContentPartPr/>
              <p14:nvPr/>
            </p14:nvContentPartPr>
            <p14:xfrm>
              <a:off x="5654620" y="1990791"/>
              <a:ext cx="37800" cy="261720"/>
            </p14:xfrm>
          </p:contentPart>
        </mc:Choice>
        <mc:Fallback xmlns="">
          <p:pic>
            <p:nvPicPr>
              <p:cNvPr id="137" name="Ink 136">
                <a:extLst>
                  <a:ext uri="{FF2B5EF4-FFF2-40B4-BE49-F238E27FC236}">
                    <a16:creationId xmlns:a16="http://schemas.microsoft.com/office/drawing/2014/main" id="{7B77C41B-956B-CC41-9466-958F8AC4DDBC}"/>
                  </a:ext>
                </a:extLst>
              </p:cNvPr>
              <p:cNvPicPr/>
              <p:nvPr/>
            </p:nvPicPr>
            <p:blipFill>
              <a:blip r:embed="rId268"/>
              <a:stretch>
                <a:fillRect/>
              </a:stretch>
            </p:blipFill>
            <p:spPr>
              <a:xfrm>
                <a:off x="5639140" y="1975311"/>
                <a:ext cx="680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38" name="Ink 137">
                <a:extLst>
                  <a:ext uri="{FF2B5EF4-FFF2-40B4-BE49-F238E27FC236}">
                    <a16:creationId xmlns:a16="http://schemas.microsoft.com/office/drawing/2014/main" id="{1F9EC16D-E3AA-D24E-ABF0-035C84C0390D}"/>
                  </a:ext>
                </a:extLst>
              </p14:cNvPr>
              <p14:cNvContentPartPr/>
              <p14:nvPr/>
            </p14:nvContentPartPr>
            <p14:xfrm>
              <a:off x="5666860" y="1996911"/>
              <a:ext cx="100080" cy="112320"/>
            </p14:xfrm>
          </p:contentPart>
        </mc:Choice>
        <mc:Fallback xmlns="">
          <p:pic>
            <p:nvPicPr>
              <p:cNvPr id="138" name="Ink 137">
                <a:extLst>
                  <a:ext uri="{FF2B5EF4-FFF2-40B4-BE49-F238E27FC236}">
                    <a16:creationId xmlns:a16="http://schemas.microsoft.com/office/drawing/2014/main" id="{1F9EC16D-E3AA-D24E-ABF0-035C84C0390D}"/>
                  </a:ext>
                </a:extLst>
              </p:cNvPr>
              <p:cNvPicPr/>
              <p:nvPr/>
            </p:nvPicPr>
            <p:blipFill>
              <a:blip r:embed="rId270"/>
              <a:stretch>
                <a:fillRect/>
              </a:stretch>
            </p:blipFill>
            <p:spPr>
              <a:xfrm>
                <a:off x="5651740" y="1981791"/>
                <a:ext cx="1303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39" name="Ink 138">
                <a:extLst>
                  <a:ext uri="{FF2B5EF4-FFF2-40B4-BE49-F238E27FC236}">
                    <a16:creationId xmlns:a16="http://schemas.microsoft.com/office/drawing/2014/main" id="{EB65CD0E-BAF0-3040-B3A6-8D0D337D1F14}"/>
                  </a:ext>
                </a:extLst>
              </p14:cNvPr>
              <p14:cNvContentPartPr/>
              <p14:nvPr/>
            </p14:nvContentPartPr>
            <p14:xfrm>
              <a:off x="5804020" y="1996911"/>
              <a:ext cx="81360" cy="100080"/>
            </p14:xfrm>
          </p:contentPart>
        </mc:Choice>
        <mc:Fallback xmlns="">
          <p:pic>
            <p:nvPicPr>
              <p:cNvPr id="139" name="Ink 138">
                <a:extLst>
                  <a:ext uri="{FF2B5EF4-FFF2-40B4-BE49-F238E27FC236}">
                    <a16:creationId xmlns:a16="http://schemas.microsoft.com/office/drawing/2014/main" id="{EB65CD0E-BAF0-3040-B3A6-8D0D337D1F14}"/>
                  </a:ext>
                </a:extLst>
              </p:cNvPr>
              <p:cNvPicPr/>
              <p:nvPr/>
            </p:nvPicPr>
            <p:blipFill>
              <a:blip r:embed="rId272"/>
              <a:stretch>
                <a:fillRect/>
              </a:stretch>
            </p:blipFill>
            <p:spPr>
              <a:xfrm>
                <a:off x="5788900" y="1981791"/>
                <a:ext cx="11196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40" name="Ink 139">
                <a:extLst>
                  <a:ext uri="{FF2B5EF4-FFF2-40B4-BE49-F238E27FC236}">
                    <a16:creationId xmlns:a16="http://schemas.microsoft.com/office/drawing/2014/main" id="{783A572D-B527-3C4F-9600-9EFBB3572324}"/>
                  </a:ext>
                </a:extLst>
              </p14:cNvPr>
              <p14:cNvContentPartPr/>
              <p14:nvPr/>
            </p14:nvContentPartPr>
            <p14:xfrm>
              <a:off x="5922100" y="1984671"/>
              <a:ext cx="68760" cy="118800"/>
            </p14:xfrm>
          </p:contentPart>
        </mc:Choice>
        <mc:Fallback xmlns="">
          <p:pic>
            <p:nvPicPr>
              <p:cNvPr id="140" name="Ink 139">
                <a:extLst>
                  <a:ext uri="{FF2B5EF4-FFF2-40B4-BE49-F238E27FC236}">
                    <a16:creationId xmlns:a16="http://schemas.microsoft.com/office/drawing/2014/main" id="{783A572D-B527-3C4F-9600-9EFBB3572324}"/>
                  </a:ext>
                </a:extLst>
              </p:cNvPr>
              <p:cNvPicPr/>
              <p:nvPr/>
            </p:nvPicPr>
            <p:blipFill>
              <a:blip r:embed="rId274"/>
              <a:stretch>
                <a:fillRect/>
              </a:stretch>
            </p:blipFill>
            <p:spPr>
              <a:xfrm>
                <a:off x="5906980" y="1969191"/>
                <a:ext cx="993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41" name="Ink 140">
                <a:extLst>
                  <a:ext uri="{FF2B5EF4-FFF2-40B4-BE49-F238E27FC236}">
                    <a16:creationId xmlns:a16="http://schemas.microsoft.com/office/drawing/2014/main" id="{DD7D7CA9-6372-9A4F-A85C-8B26D6EB2212}"/>
                  </a:ext>
                </a:extLst>
              </p14:cNvPr>
              <p14:cNvContentPartPr/>
              <p14:nvPr/>
            </p14:nvContentPartPr>
            <p14:xfrm>
              <a:off x="6090220" y="1922391"/>
              <a:ext cx="81360" cy="187200"/>
            </p14:xfrm>
          </p:contentPart>
        </mc:Choice>
        <mc:Fallback xmlns="">
          <p:pic>
            <p:nvPicPr>
              <p:cNvPr id="141" name="Ink 140">
                <a:extLst>
                  <a:ext uri="{FF2B5EF4-FFF2-40B4-BE49-F238E27FC236}">
                    <a16:creationId xmlns:a16="http://schemas.microsoft.com/office/drawing/2014/main" id="{DD7D7CA9-6372-9A4F-A85C-8B26D6EB2212}"/>
                  </a:ext>
                </a:extLst>
              </p:cNvPr>
              <p:cNvPicPr/>
              <p:nvPr/>
            </p:nvPicPr>
            <p:blipFill>
              <a:blip r:embed="rId276"/>
              <a:stretch>
                <a:fillRect/>
              </a:stretch>
            </p:blipFill>
            <p:spPr>
              <a:xfrm>
                <a:off x="6075100" y="1906911"/>
                <a:ext cx="1119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42" name="Ink 141">
                <a:extLst>
                  <a:ext uri="{FF2B5EF4-FFF2-40B4-BE49-F238E27FC236}">
                    <a16:creationId xmlns:a16="http://schemas.microsoft.com/office/drawing/2014/main" id="{3FD56D53-FC91-A344-A39F-25AC55AC8AC5}"/>
                  </a:ext>
                </a:extLst>
              </p14:cNvPr>
              <p14:cNvContentPartPr/>
              <p14:nvPr/>
            </p14:nvContentPartPr>
            <p14:xfrm>
              <a:off x="6015700" y="1978191"/>
              <a:ext cx="143640" cy="19080"/>
            </p14:xfrm>
          </p:contentPart>
        </mc:Choice>
        <mc:Fallback xmlns="">
          <p:pic>
            <p:nvPicPr>
              <p:cNvPr id="142" name="Ink 141">
                <a:extLst>
                  <a:ext uri="{FF2B5EF4-FFF2-40B4-BE49-F238E27FC236}">
                    <a16:creationId xmlns:a16="http://schemas.microsoft.com/office/drawing/2014/main" id="{3FD56D53-FC91-A344-A39F-25AC55AC8AC5}"/>
                  </a:ext>
                </a:extLst>
              </p:cNvPr>
              <p:cNvPicPr/>
              <p:nvPr/>
            </p:nvPicPr>
            <p:blipFill>
              <a:blip r:embed="rId278"/>
              <a:stretch>
                <a:fillRect/>
              </a:stretch>
            </p:blipFill>
            <p:spPr>
              <a:xfrm>
                <a:off x="6000220" y="1963071"/>
                <a:ext cx="1738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43" name="Ink 142">
                <a:extLst>
                  <a:ext uri="{FF2B5EF4-FFF2-40B4-BE49-F238E27FC236}">
                    <a16:creationId xmlns:a16="http://schemas.microsoft.com/office/drawing/2014/main" id="{65F11DCC-010F-DE42-846C-20467BE32E15}"/>
                  </a:ext>
                </a:extLst>
              </p14:cNvPr>
              <p14:cNvContentPartPr/>
              <p14:nvPr/>
            </p14:nvContentPartPr>
            <p14:xfrm>
              <a:off x="6196060" y="2009511"/>
              <a:ext cx="43920" cy="68760"/>
            </p14:xfrm>
          </p:contentPart>
        </mc:Choice>
        <mc:Fallback xmlns="">
          <p:pic>
            <p:nvPicPr>
              <p:cNvPr id="143" name="Ink 142">
                <a:extLst>
                  <a:ext uri="{FF2B5EF4-FFF2-40B4-BE49-F238E27FC236}">
                    <a16:creationId xmlns:a16="http://schemas.microsoft.com/office/drawing/2014/main" id="{65F11DCC-010F-DE42-846C-20467BE32E15}"/>
                  </a:ext>
                </a:extLst>
              </p:cNvPr>
              <p:cNvPicPr/>
              <p:nvPr/>
            </p:nvPicPr>
            <p:blipFill>
              <a:blip r:embed="rId280"/>
              <a:stretch>
                <a:fillRect/>
              </a:stretch>
            </p:blipFill>
            <p:spPr>
              <a:xfrm>
                <a:off x="6180940" y="1994031"/>
                <a:ext cx="745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44" name="Ink 143">
                <a:extLst>
                  <a:ext uri="{FF2B5EF4-FFF2-40B4-BE49-F238E27FC236}">
                    <a16:creationId xmlns:a16="http://schemas.microsoft.com/office/drawing/2014/main" id="{56BFD558-B2AF-4845-9626-849583F7EC64}"/>
                  </a:ext>
                </a:extLst>
              </p14:cNvPr>
              <p14:cNvContentPartPr/>
              <p14:nvPr/>
            </p14:nvContentPartPr>
            <p14:xfrm>
              <a:off x="6220900" y="1940751"/>
              <a:ext cx="12960" cy="25200"/>
            </p14:xfrm>
          </p:contentPart>
        </mc:Choice>
        <mc:Fallback xmlns="">
          <p:pic>
            <p:nvPicPr>
              <p:cNvPr id="144" name="Ink 143">
                <a:extLst>
                  <a:ext uri="{FF2B5EF4-FFF2-40B4-BE49-F238E27FC236}">
                    <a16:creationId xmlns:a16="http://schemas.microsoft.com/office/drawing/2014/main" id="{56BFD558-B2AF-4845-9626-849583F7EC64}"/>
                  </a:ext>
                </a:extLst>
              </p:cNvPr>
              <p:cNvPicPr/>
              <p:nvPr/>
            </p:nvPicPr>
            <p:blipFill>
              <a:blip r:embed="rId282"/>
              <a:stretch>
                <a:fillRect/>
              </a:stretch>
            </p:blipFill>
            <p:spPr>
              <a:xfrm>
                <a:off x="6205780" y="1925631"/>
                <a:ext cx="432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45" name="Ink 144">
                <a:extLst>
                  <a:ext uri="{FF2B5EF4-FFF2-40B4-BE49-F238E27FC236}">
                    <a16:creationId xmlns:a16="http://schemas.microsoft.com/office/drawing/2014/main" id="{58B7DA9A-C13E-5B47-AEF9-5FFC0D1420BA}"/>
                  </a:ext>
                </a:extLst>
              </p14:cNvPr>
              <p14:cNvContentPartPr/>
              <p14:nvPr/>
            </p14:nvContentPartPr>
            <p14:xfrm>
              <a:off x="6289660" y="1978191"/>
              <a:ext cx="87480" cy="100080"/>
            </p14:xfrm>
          </p:contentPart>
        </mc:Choice>
        <mc:Fallback xmlns="">
          <p:pic>
            <p:nvPicPr>
              <p:cNvPr id="145" name="Ink 144">
                <a:extLst>
                  <a:ext uri="{FF2B5EF4-FFF2-40B4-BE49-F238E27FC236}">
                    <a16:creationId xmlns:a16="http://schemas.microsoft.com/office/drawing/2014/main" id="{58B7DA9A-C13E-5B47-AEF9-5FFC0D1420BA}"/>
                  </a:ext>
                </a:extLst>
              </p:cNvPr>
              <p:cNvPicPr/>
              <p:nvPr/>
            </p:nvPicPr>
            <p:blipFill>
              <a:blip r:embed="rId284"/>
              <a:stretch>
                <a:fillRect/>
              </a:stretch>
            </p:blipFill>
            <p:spPr>
              <a:xfrm>
                <a:off x="6274180" y="1963071"/>
                <a:ext cx="1180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46" name="Ink 145">
                <a:extLst>
                  <a:ext uri="{FF2B5EF4-FFF2-40B4-BE49-F238E27FC236}">
                    <a16:creationId xmlns:a16="http://schemas.microsoft.com/office/drawing/2014/main" id="{C50A37C5-3432-9942-9D3F-3AB9C085B277}"/>
                  </a:ext>
                </a:extLst>
              </p14:cNvPr>
              <p14:cNvContentPartPr/>
              <p14:nvPr/>
            </p14:nvContentPartPr>
            <p14:xfrm>
              <a:off x="6420340" y="1978191"/>
              <a:ext cx="100080" cy="106200"/>
            </p14:xfrm>
          </p:contentPart>
        </mc:Choice>
        <mc:Fallback xmlns="">
          <p:pic>
            <p:nvPicPr>
              <p:cNvPr id="146" name="Ink 145">
                <a:extLst>
                  <a:ext uri="{FF2B5EF4-FFF2-40B4-BE49-F238E27FC236}">
                    <a16:creationId xmlns:a16="http://schemas.microsoft.com/office/drawing/2014/main" id="{C50A37C5-3432-9942-9D3F-3AB9C085B277}"/>
                  </a:ext>
                </a:extLst>
              </p:cNvPr>
              <p:cNvPicPr/>
              <p:nvPr/>
            </p:nvPicPr>
            <p:blipFill>
              <a:blip r:embed="rId286"/>
              <a:stretch>
                <a:fillRect/>
              </a:stretch>
            </p:blipFill>
            <p:spPr>
              <a:xfrm>
                <a:off x="6405220" y="1963071"/>
                <a:ext cx="1303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47" name="Ink 146">
                <a:extLst>
                  <a:ext uri="{FF2B5EF4-FFF2-40B4-BE49-F238E27FC236}">
                    <a16:creationId xmlns:a16="http://schemas.microsoft.com/office/drawing/2014/main" id="{159EBAA9-0127-FA41-8FB4-81333F4D3BDC}"/>
                  </a:ext>
                </a:extLst>
              </p14:cNvPr>
              <p14:cNvContentPartPr/>
              <p14:nvPr/>
            </p14:nvContentPartPr>
            <p14:xfrm>
              <a:off x="3718540" y="3503511"/>
              <a:ext cx="311760" cy="348840"/>
            </p14:xfrm>
          </p:contentPart>
        </mc:Choice>
        <mc:Fallback xmlns="">
          <p:pic>
            <p:nvPicPr>
              <p:cNvPr id="147" name="Ink 146">
                <a:extLst>
                  <a:ext uri="{FF2B5EF4-FFF2-40B4-BE49-F238E27FC236}">
                    <a16:creationId xmlns:a16="http://schemas.microsoft.com/office/drawing/2014/main" id="{159EBAA9-0127-FA41-8FB4-81333F4D3BDC}"/>
                  </a:ext>
                </a:extLst>
              </p:cNvPr>
              <p:cNvPicPr/>
              <p:nvPr/>
            </p:nvPicPr>
            <p:blipFill>
              <a:blip r:embed="rId288"/>
              <a:stretch>
                <a:fillRect/>
              </a:stretch>
            </p:blipFill>
            <p:spPr>
              <a:xfrm>
                <a:off x="3703060" y="3488391"/>
                <a:ext cx="3420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48" name="Ink 147">
                <a:extLst>
                  <a:ext uri="{FF2B5EF4-FFF2-40B4-BE49-F238E27FC236}">
                    <a16:creationId xmlns:a16="http://schemas.microsoft.com/office/drawing/2014/main" id="{DDF38CA9-54AC-224B-B046-C3D2406C749A}"/>
                  </a:ext>
                </a:extLst>
              </p14:cNvPr>
              <p14:cNvContentPartPr/>
              <p14:nvPr/>
            </p14:nvContentPartPr>
            <p14:xfrm>
              <a:off x="3388420" y="4138551"/>
              <a:ext cx="75240" cy="305280"/>
            </p14:xfrm>
          </p:contentPart>
        </mc:Choice>
        <mc:Fallback xmlns="">
          <p:pic>
            <p:nvPicPr>
              <p:cNvPr id="148" name="Ink 147">
                <a:extLst>
                  <a:ext uri="{FF2B5EF4-FFF2-40B4-BE49-F238E27FC236}">
                    <a16:creationId xmlns:a16="http://schemas.microsoft.com/office/drawing/2014/main" id="{DDF38CA9-54AC-224B-B046-C3D2406C749A}"/>
                  </a:ext>
                </a:extLst>
              </p:cNvPr>
              <p:cNvPicPr/>
              <p:nvPr/>
            </p:nvPicPr>
            <p:blipFill>
              <a:blip r:embed="rId290"/>
              <a:stretch>
                <a:fillRect/>
              </a:stretch>
            </p:blipFill>
            <p:spPr>
              <a:xfrm>
                <a:off x="3373300" y="4123431"/>
                <a:ext cx="10548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49" name="Ink 148">
                <a:extLst>
                  <a:ext uri="{FF2B5EF4-FFF2-40B4-BE49-F238E27FC236}">
                    <a16:creationId xmlns:a16="http://schemas.microsoft.com/office/drawing/2014/main" id="{5AB8784E-A853-D646-AA58-CF50311F53EF}"/>
                  </a:ext>
                </a:extLst>
              </p14:cNvPr>
              <p14:cNvContentPartPr/>
              <p14:nvPr/>
            </p14:nvContentPartPr>
            <p14:xfrm>
              <a:off x="3301300" y="4256631"/>
              <a:ext cx="187200" cy="25200"/>
            </p14:xfrm>
          </p:contentPart>
        </mc:Choice>
        <mc:Fallback xmlns="">
          <p:pic>
            <p:nvPicPr>
              <p:cNvPr id="149" name="Ink 148">
                <a:extLst>
                  <a:ext uri="{FF2B5EF4-FFF2-40B4-BE49-F238E27FC236}">
                    <a16:creationId xmlns:a16="http://schemas.microsoft.com/office/drawing/2014/main" id="{5AB8784E-A853-D646-AA58-CF50311F53EF}"/>
                  </a:ext>
                </a:extLst>
              </p:cNvPr>
              <p:cNvPicPr/>
              <p:nvPr/>
            </p:nvPicPr>
            <p:blipFill>
              <a:blip r:embed="rId292"/>
              <a:stretch>
                <a:fillRect/>
              </a:stretch>
            </p:blipFill>
            <p:spPr>
              <a:xfrm>
                <a:off x="3286180" y="4241511"/>
                <a:ext cx="2178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50" name="Ink 149">
                <a:extLst>
                  <a:ext uri="{FF2B5EF4-FFF2-40B4-BE49-F238E27FC236}">
                    <a16:creationId xmlns:a16="http://schemas.microsoft.com/office/drawing/2014/main" id="{D66E5674-814D-9348-B6A7-7CB62B4F4ADE}"/>
                  </a:ext>
                </a:extLst>
              </p14:cNvPr>
              <p14:cNvContentPartPr/>
              <p14:nvPr/>
            </p14:nvContentPartPr>
            <p14:xfrm>
              <a:off x="3506860" y="4244391"/>
              <a:ext cx="106200" cy="93600"/>
            </p14:xfrm>
          </p:contentPart>
        </mc:Choice>
        <mc:Fallback xmlns="">
          <p:pic>
            <p:nvPicPr>
              <p:cNvPr id="150" name="Ink 149">
                <a:extLst>
                  <a:ext uri="{FF2B5EF4-FFF2-40B4-BE49-F238E27FC236}">
                    <a16:creationId xmlns:a16="http://schemas.microsoft.com/office/drawing/2014/main" id="{D66E5674-814D-9348-B6A7-7CB62B4F4ADE}"/>
                  </a:ext>
                </a:extLst>
              </p:cNvPr>
              <p:cNvPicPr/>
              <p:nvPr/>
            </p:nvPicPr>
            <p:blipFill>
              <a:blip r:embed="rId294"/>
              <a:stretch>
                <a:fillRect/>
              </a:stretch>
            </p:blipFill>
            <p:spPr>
              <a:xfrm>
                <a:off x="3491380" y="4229271"/>
                <a:ext cx="1368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51" name="Ink 150">
                <a:extLst>
                  <a:ext uri="{FF2B5EF4-FFF2-40B4-BE49-F238E27FC236}">
                    <a16:creationId xmlns:a16="http://schemas.microsoft.com/office/drawing/2014/main" id="{CDC70620-3F28-1048-BEED-0410FF787552}"/>
                  </a:ext>
                </a:extLst>
              </p14:cNvPr>
              <p14:cNvContentPartPr/>
              <p14:nvPr/>
            </p14:nvContentPartPr>
            <p14:xfrm>
              <a:off x="3618820" y="4250511"/>
              <a:ext cx="149760" cy="112320"/>
            </p14:xfrm>
          </p:contentPart>
        </mc:Choice>
        <mc:Fallback xmlns="">
          <p:pic>
            <p:nvPicPr>
              <p:cNvPr id="151" name="Ink 150">
                <a:extLst>
                  <a:ext uri="{FF2B5EF4-FFF2-40B4-BE49-F238E27FC236}">
                    <a16:creationId xmlns:a16="http://schemas.microsoft.com/office/drawing/2014/main" id="{CDC70620-3F28-1048-BEED-0410FF787552}"/>
                  </a:ext>
                </a:extLst>
              </p:cNvPr>
              <p:cNvPicPr/>
              <p:nvPr/>
            </p:nvPicPr>
            <p:blipFill>
              <a:blip r:embed="rId296"/>
              <a:stretch>
                <a:fillRect/>
              </a:stretch>
            </p:blipFill>
            <p:spPr>
              <a:xfrm>
                <a:off x="3603700" y="4235391"/>
                <a:ext cx="1803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52" name="Ink 151">
                <a:extLst>
                  <a:ext uri="{FF2B5EF4-FFF2-40B4-BE49-F238E27FC236}">
                    <a16:creationId xmlns:a16="http://schemas.microsoft.com/office/drawing/2014/main" id="{4BB4E684-8CDF-8441-9EB4-56B978E04513}"/>
                  </a:ext>
                </a:extLst>
              </p14:cNvPr>
              <p14:cNvContentPartPr/>
              <p14:nvPr/>
            </p14:nvContentPartPr>
            <p14:xfrm>
              <a:off x="3786940" y="4251231"/>
              <a:ext cx="112320" cy="136800"/>
            </p14:xfrm>
          </p:contentPart>
        </mc:Choice>
        <mc:Fallback xmlns="">
          <p:pic>
            <p:nvPicPr>
              <p:cNvPr id="152" name="Ink 151">
                <a:extLst>
                  <a:ext uri="{FF2B5EF4-FFF2-40B4-BE49-F238E27FC236}">
                    <a16:creationId xmlns:a16="http://schemas.microsoft.com/office/drawing/2014/main" id="{4BB4E684-8CDF-8441-9EB4-56B978E04513}"/>
                  </a:ext>
                </a:extLst>
              </p:cNvPr>
              <p:cNvPicPr/>
              <p:nvPr/>
            </p:nvPicPr>
            <p:blipFill>
              <a:blip r:embed="rId298"/>
              <a:stretch>
                <a:fillRect/>
              </a:stretch>
            </p:blipFill>
            <p:spPr>
              <a:xfrm>
                <a:off x="3771820" y="4236111"/>
                <a:ext cx="1429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53" name="Ink 152">
                <a:extLst>
                  <a:ext uri="{FF2B5EF4-FFF2-40B4-BE49-F238E27FC236}">
                    <a16:creationId xmlns:a16="http://schemas.microsoft.com/office/drawing/2014/main" id="{83901BFA-A0E0-584C-B906-391868C26B18}"/>
                  </a:ext>
                </a:extLst>
              </p14:cNvPr>
              <p14:cNvContentPartPr/>
              <p14:nvPr/>
            </p14:nvContentPartPr>
            <p14:xfrm>
              <a:off x="3948940" y="4256631"/>
              <a:ext cx="56520" cy="93600"/>
            </p14:xfrm>
          </p:contentPart>
        </mc:Choice>
        <mc:Fallback xmlns="">
          <p:pic>
            <p:nvPicPr>
              <p:cNvPr id="153" name="Ink 152">
                <a:extLst>
                  <a:ext uri="{FF2B5EF4-FFF2-40B4-BE49-F238E27FC236}">
                    <a16:creationId xmlns:a16="http://schemas.microsoft.com/office/drawing/2014/main" id="{83901BFA-A0E0-584C-B906-391868C26B18}"/>
                  </a:ext>
                </a:extLst>
              </p:cNvPr>
              <p:cNvPicPr/>
              <p:nvPr/>
            </p:nvPicPr>
            <p:blipFill>
              <a:blip r:embed="rId300"/>
              <a:stretch>
                <a:fillRect/>
              </a:stretch>
            </p:blipFill>
            <p:spPr>
              <a:xfrm>
                <a:off x="3933460" y="4241511"/>
                <a:ext cx="8676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54" name="Ink 153">
                <a:extLst>
                  <a:ext uri="{FF2B5EF4-FFF2-40B4-BE49-F238E27FC236}">
                    <a16:creationId xmlns:a16="http://schemas.microsoft.com/office/drawing/2014/main" id="{556AADF9-9DD7-1A4E-8962-6BC9338DE4A5}"/>
                  </a:ext>
                </a:extLst>
              </p14:cNvPr>
              <p14:cNvContentPartPr/>
              <p14:nvPr/>
            </p14:nvContentPartPr>
            <p14:xfrm>
              <a:off x="4023460" y="4139271"/>
              <a:ext cx="218160" cy="236160"/>
            </p14:xfrm>
          </p:contentPart>
        </mc:Choice>
        <mc:Fallback xmlns="">
          <p:pic>
            <p:nvPicPr>
              <p:cNvPr id="154" name="Ink 153">
                <a:extLst>
                  <a:ext uri="{FF2B5EF4-FFF2-40B4-BE49-F238E27FC236}">
                    <a16:creationId xmlns:a16="http://schemas.microsoft.com/office/drawing/2014/main" id="{556AADF9-9DD7-1A4E-8962-6BC9338DE4A5}"/>
                  </a:ext>
                </a:extLst>
              </p:cNvPr>
              <p:cNvPicPr/>
              <p:nvPr/>
            </p:nvPicPr>
            <p:blipFill>
              <a:blip r:embed="rId302"/>
              <a:stretch>
                <a:fillRect/>
              </a:stretch>
            </p:blipFill>
            <p:spPr>
              <a:xfrm>
                <a:off x="4008340" y="4123791"/>
                <a:ext cx="24876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55" name="Ink 154">
                <a:extLst>
                  <a:ext uri="{FF2B5EF4-FFF2-40B4-BE49-F238E27FC236}">
                    <a16:creationId xmlns:a16="http://schemas.microsoft.com/office/drawing/2014/main" id="{B4CB7DE5-B4CD-5045-8C7E-16E441B71B2E}"/>
                  </a:ext>
                </a:extLst>
              </p14:cNvPr>
              <p14:cNvContentPartPr/>
              <p14:nvPr/>
            </p14:nvContentPartPr>
            <p14:xfrm>
              <a:off x="4222540" y="4188231"/>
              <a:ext cx="6480" cy="25200"/>
            </p14:xfrm>
          </p:contentPart>
        </mc:Choice>
        <mc:Fallback xmlns="">
          <p:pic>
            <p:nvPicPr>
              <p:cNvPr id="155" name="Ink 154">
                <a:extLst>
                  <a:ext uri="{FF2B5EF4-FFF2-40B4-BE49-F238E27FC236}">
                    <a16:creationId xmlns:a16="http://schemas.microsoft.com/office/drawing/2014/main" id="{B4CB7DE5-B4CD-5045-8C7E-16E441B71B2E}"/>
                  </a:ext>
                </a:extLst>
              </p:cNvPr>
              <p:cNvPicPr/>
              <p:nvPr/>
            </p:nvPicPr>
            <p:blipFill>
              <a:blip r:embed="rId304"/>
              <a:stretch>
                <a:fillRect/>
              </a:stretch>
            </p:blipFill>
            <p:spPr>
              <a:xfrm>
                <a:off x="4207420" y="4173111"/>
                <a:ext cx="370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56" name="Ink 155">
                <a:extLst>
                  <a:ext uri="{FF2B5EF4-FFF2-40B4-BE49-F238E27FC236}">
                    <a16:creationId xmlns:a16="http://schemas.microsoft.com/office/drawing/2014/main" id="{BB41D588-9D75-2840-841C-2D969A2A99A4}"/>
                  </a:ext>
                </a:extLst>
              </p14:cNvPr>
              <p14:cNvContentPartPr/>
              <p14:nvPr/>
            </p14:nvContentPartPr>
            <p14:xfrm>
              <a:off x="4284820" y="4200831"/>
              <a:ext cx="68760" cy="137160"/>
            </p14:xfrm>
          </p:contentPart>
        </mc:Choice>
        <mc:Fallback xmlns="">
          <p:pic>
            <p:nvPicPr>
              <p:cNvPr id="156" name="Ink 155">
                <a:extLst>
                  <a:ext uri="{FF2B5EF4-FFF2-40B4-BE49-F238E27FC236}">
                    <a16:creationId xmlns:a16="http://schemas.microsoft.com/office/drawing/2014/main" id="{BB41D588-9D75-2840-841C-2D969A2A99A4}"/>
                  </a:ext>
                </a:extLst>
              </p:cNvPr>
              <p:cNvPicPr/>
              <p:nvPr/>
            </p:nvPicPr>
            <p:blipFill>
              <a:blip r:embed="rId306"/>
              <a:stretch>
                <a:fillRect/>
              </a:stretch>
            </p:blipFill>
            <p:spPr>
              <a:xfrm>
                <a:off x="4269700" y="4185711"/>
                <a:ext cx="993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57" name="Ink 156">
                <a:extLst>
                  <a:ext uri="{FF2B5EF4-FFF2-40B4-BE49-F238E27FC236}">
                    <a16:creationId xmlns:a16="http://schemas.microsoft.com/office/drawing/2014/main" id="{85D7D3D1-58BB-6342-B537-E3A06E0AA68F}"/>
                  </a:ext>
                </a:extLst>
              </p14:cNvPr>
              <p14:cNvContentPartPr/>
              <p14:nvPr/>
            </p14:nvContentPartPr>
            <p14:xfrm>
              <a:off x="4384540" y="4220271"/>
              <a:ext cx="100080" cy="124200"/>
            </p14:xfrm>
          </p:contentPart>
        </mc:Choice>
        <mc:Fallback xmlns="">
          <p:pic>
            <p:nvPicPr>
              <p:cNvPr id="157" name="Ink 156">
                <a:extLst>
                  <a:ext uri="{FF2B5EF4-FFF2-40B4-BE49-F238E27FC236}">
                    <a16:creationId xmlns:a16="http://schemas.microsoft.com/office/drawing/2014/main" id="{85D7D3D1-58BB-6342-B537-E3A06E0AA68F}"/>
                  </a:ext>
                </a:extLst>
              </p:cNvPr>
              <p:cNvPicPr/>
              <p:nvPr/>
            </p:nvPicPr>
            <p:blipFill>
              <a:blip r:embed="rId308"/>
              <a:stretch>
                <a:fillRect/>
              </a:stretch>
            </p:blipFill>
            <p:spPr>
              <a:xfrm>
                <a:off x="4369420" y="4204791"/>
                <a:ext cx="130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58" name="Ink 157">
                <a:extLst>
                  <a:ext uri="{FF2B5EF4-FFF2-40B4-BE49-F238E27FC236}">
                    <a16:creationId xmlns:a16="http://schemas.microsoft.com/office/drawing/2014/main" id="{66637E92-8950-024B-9927-A12ADFBBF6C2}"/>
                  </a:ext>
                </a:extLst>
              </p14:cNvPr>
              <p14:cNvContentPartPr/>
              <p14:nvPr/>
            </p14:nvContentPartPr>
            <p14:xfrm>
              <a:off x="4502980" y="4219551"/>
              <a:ext cx="100080" cy="137160"/>
            </p14:xfrm>
          </p:contentPart>
        </mc:Choice>
        <mc:Fallback xmlns="">
          <p:pic>
            <p:nvPicPr>
              <p:cNvPr id="158" name="Ink 157">
                <a:extLst>
                  <a:ext uri="{FF2B5EF4-FFF2-40B4-BE49-F238E27FC236}">
                    <a16:creationId xmlns:a16="http://schemas.microsoft.com/office/drawing/2014/main" id="{66637E92-8950-024B-9927-A12ADFBBF6C2}"/>
                  </a:ext>
                </a:extLst>
              </p:cNvPr>
              <p:cNvPicPr/>
              <p:nvPr/>
            </p:nvPicPr>
            <p:blipFill>
              <a:blip r:embed="rId310"/>
              <a:stretch>
                <a:fillRect/>
              </a:stretch>
            </p:blipFill>
            <p:spPr>
              <a:xfrm>
                <a:off x="4487500" y="4204071"/>
                <a:ext cx="1303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59" name="Ink 158">
                <a:extLst>
                  <a:ext uri="{FF2B5EF4-FFF2-40B4-BE49-F238E27FC236}">
                    <a16:creationId xmlns:a16="http://schemas.microsoft.com/office/drawing/2014/main" id="{C037B943-87F7-2646-B2CF-A04E4627BADC}"/>
                  </a:ext>
                </a:extLst>
              </p14:cNvPr>
              <p14:cNvContentPartPr/>
              <p14:nvPr/>
            </p14:nvContentPartPr>
            <p14:xfrm>
              <a:off x="4858300" y="4169511"/>
              <a:ext cx="167760" cy="193320"/>
            </p14:xfrm>
          </p:contentPart>
        </mc:Choice>
        <mc:Fallback xmlns="">
          <p:pic>
            <p:nvPicPr>
              <p:cNvPr id="159" name="Ink 158">
                <a:extLst>
                  <a:ext uri="{FF2B5EF4-FFF2-40B4-BE49-F238E27FC236}">
                    <a16:creationId xmlns:a16="http://schemas.microsoft.com/office/drawing/2014/main" id="{C037B943-87F7-2646-B2CF-A04E4627BADC}"/>
                  </a:ext>
                </a:extLst>
              </p:cNvPr>
              <p:cNvPicPr/>
              <p:nvPr/>
            </p:nvPicPr>
            <p:blipFill>
              <a:blip r:embed="rId312"/>
              <a:stretch>
                <a:fillRect/>
              </a:stretch>
            </p:blipFill>
            <p:spPr>
              <a:xfrm>
                <a:off x="4843180" y="4154391"/>
                <a:ext cx="1983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60" name="Ink 159">
                <a:extLst>
                  <a:ext uri="{FF2B5EF4-FFF2-40B4-BE49-F238E27FC236}">
                    <a16:creationId xmlns:a16="http://schemas.microsoft.com/office/drawing/2014/main" id="{9DEDD036-8B8E-6648-ABC5-C95782BCAC21}"/>
                  </a:ext>
                </a:extLst>
              </p14:cNvPr>
              <p14:cNvContentPartPr/>
              <p14:nvPr/>
            </p14:nvContentPartPr>
            <p14:xfrm>
              <a:off x="5044420" y="4276071"/>
              <a:ext cx="68760" cy="99360"/>
            </p14:xfrm>
          </p:contentPart>
        </mc:Choice>
        <mc:Fallback xmlns="">
          <p:pic>
            <p:nvPicPr>
              <p:cNvPr id="160" name="Ink 159">
                <a:extLst>
                  <a:ext uri="{FF2B5EF4-FFF2-40B4-BE49-F238E27FC236}">
                    <a16:creationId xmlns:a16="http://schemas.microsoft.com/office/drawing/2014/main" id="{9DEDD036-8B8E-6648-ABC5-C95782BCAC21}"/>
                  </a:ext>
                </a:extLst>
              </p:cNvPr>
              <p:cNvPicPr/>
              <p:nvPr/>
            </p:nvPicPr>
            <p:blipFill>
              <a:blip r:embed="rId314"/>
              <a:stretch>
                <a:fillRect/>
              </a:stretch>
            </p:blipFill>
            <p:spPr>
              <a:xfrm>
                <a:off x="5029300" y="4260951"/>
                <a:ext cx="993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61" name="Ink 160">
                <a:extLst>
                  <a:ext uri="{FF2B5EF4-FFF2-40B4-BE49-F238E27FC236}">
                    <a16:creationId xmlns:a16="http://schemas.microsoft.com/office/drawing/2014/main" id="{4B2512C4-9D31-CC42-95B0-C6248FDC1EFA}"/>
                  </a:ext>
                </a:extLst>
              </p14:cNvPr>
              <p14:cNvContentPartPr/>
              <p14:nvPr/>
            </p14:nvContentPartPr>
            <p14:xfrm>
              <a:off x="5081860" y="4182831"/>
              <a:ext cx="31320" cy="30960"/>
            </p14:xfrm>
          </p:contentPart>
        </mc:Choice>
        <mc:Fallback xmlns="">
          <p:pic>
            <p:nvPicPr>
              <p:cNvPr id="161" name="Ink 160">
                <a:extLst>
                  <a:ext uri="{FF2B5EF4-FFF2-40B4-BE49-F238E27FC236}">
                    <a16:creationId xmlns:a16="http://schemas.microsoft.com/office/drawing/2014/main" id="{4B2512C4-9D31-CC42-95B0-C6248FDC1EFA}"/>
                  </a:ext>
                </a:extLst>
              </p:cNvPr>
              <p:cNvPicPr/>
              <p:nvPr/>
            </p:nvPicPr>
            <p:blipFill>
              <a:blip r:embed="rId316"/>
              <a:stretch>
                <a:fillRect/>
              </a:stretch>
            </p:blipFill>
            <p:spPr>
              <a:xfrm>
                <a:off x="5066740" y="4167711"/>
                <a:ext cx="619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62" name="Ink 161">
                <a:extLst>
                  <a:ext uri="{FF2B5EF4-FFF2-40B4-BE49-F238E27FC236}">
                    <a16:creationId xmlns:a16="http://schemas.microsoft.com/office/drawing/2014/main" id="{AFFAD714-02AE-5442-9C09-221C08578241}"/>
                  </a:ext>
                </a:extLst>
              </p14:cNvPr>
              <p14:cNvContentPartPr/>
              <p14:nvPr/>
            </p14:nvContentPartPr>
            <p14:xfrm>
              <a:off x="5150260" y="4244391"/>
              <a:ext cx="62640" cy="100080"/>
            </p14:xfrm>
          </p:contentPart>
        </mc:Choice>
        <mc:Fallback xmlns="">
          <p:pic>
            <p:nvPicPr>
              <p:cNvPr id="162" name="Ink 161">
                <a:extLst>
                  <a:ext uri="{FF2B5EF4-FFF2-40B4-BE49-F238E27FC236}">
                    <a16:creationId xmlns:a16="http://schemas.microsoft.com/office/drawing/2014/main" id="{AFFAD714-02AE-5442-9C09-221C08578241}"/>
                  </a:ext>
                </a:extLst>
              </p:cNvPr>
              <p:cNvPicPr/>
              <p:nvPr/>
            </p:nvPicPr>
            <p:blipFill>
              <a:blip r:embed="rId318"/>
              <a:stretch>
                <a:fillRect/>
              </a:stretch>
            </p:blipFill>
            <p:spPr>
              <a:xfrm>
                <a:off x="5135140" y="4229271"/>
                <a:ext cx="93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63" name="Ink 162">
                <a:extLst>
                  <a:ext uri="{FF2B5EF4-FFF2-40B4-BE49-F238E27FC236}">
                    <a16:creationId xmlns:a16="http://schemas.microsoft.com/office/drawing/2014/main" id="{B27AD35E-0DEF-2345-BAB5-3C1BF8A759F5}"/>
                  </a:ext>
                </a:extLst>
              </p14:cNvPr>
              <p14:cNvContentPartPr/>
              <p14:nvPr/>
            </p14:nvContentPartPr>
            <p14:xfrm>
              <a:off x="5299660" y="4250511"/>
              <a:ext cx="37800" cy="274320"/>
            </p14:xfrm>
          </p:contentPart>
        </mc:Choice>
        <mc:Fallback xmlns="">
          <p:pic>
            <p:nvPicPr>
              <p:cNvPr id="163" name="Ink 162">
                <a:extLst>
                  <a:ext uri="{FF2B5EF4-FFF2-40B4-BE49-F238E27FC236}">
                    <a16:creationId xmlns:a16="http://schemas.microsoft.com/office/drawing/2014/main" id="{B27AD35E-0DEF-2345-BAB5-3C1BF8A759F5}"/>
                  </a:ext>
                </a:extLst>
              </p:cNvPr>
              <p:cNvPicPr/>
              <p:nvPr/>
            </p:nvPicPr>
            <p:blipFill>
              <a:blip r:embed="rId320"/>
              <a:stretch>
                <a:fillRect/>
              </a:stretch>
            </p:blipFill>
            <p:spPr>
              <a:xfrm>
                <a:off x="5284540" y="4235391"/>
                <a:ext cx="680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64" name="Ink 163">
                <a:extLst>
                  <a:ext uri="{FF2B5EF4-FFF2-40B4-BE49-F238E27FC236}">
                    <a16:creationId xmlns:a16="http://schemas.microsoft.com/office/drawing/2014/main" id="{D098A6D5-57F0-B147-8C2F-83DA9EE93F50}"/>
                  </a:ext>
                </a:extLst>
              </p14:cNvPr>
              <p14:cNvContentPartPr/>
              <p14:nvPr/>
            </p14:nvContentPartPr>
            <p14:xfrm>
              <a:off x="5312260" y="4250511"/>
              <a:ext cx="68760" cy="124920"/>
            </p14:xfrm>
          </p:contentPart>
        </mc:Choice>
        <mc:Fallback xmlns="">
          <p:pic>
            <p:nvPicPr>
              <p:cNvPr id="164" name="Ink 163">
                <a:extLst>
                  <a:ext uri="{FF2B5EF4-FFF2-40B4-BE49-F238E27FC236}">
                    <a16:creationId xmlns:a16="http://schemas.microsoft.com/office/drawing/2014/main" id="{D098A6D5-57F0-B147-8C2F-83DA9EE93F50}"/>
                  </a:ext>
                </a:extLst>
              </p:cNvPr>
              <p:cNvPicPr/>
              <p:nvPr/>
            </p:nvPicPr>
            <p:blipFill>
              <a:blip r:embed="rId322"/>
              <a:stretch>
                <a:fillRect/>
              </a:stretch>
            </p:blipFill>
            <p:spPr>
              <a:xfrm>
                <a:off x="5296780" y="4235391"/>
                <a:ext cx="993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65" name="Ink 164">
                <a:extLst>
                  <a:ext uri="{FF2B5EF4-FFF2-40B4-BE49-F238E27FC236}">
                    <a16:creationId xmlns:a16="http://schemas.microsoft.com/office/drawing/2014/main" id="{48C7B99D-40F4-5C4F-A946-7B675C4BD328}"/>
                  </a:ext>
                </a:extLst>
              </p14:cNvPr>
              <p14:cNvContentPartPr/>
              <p14:nvPr/>
            </p14:nvContentPartPr>
            <p14:xfrm>
              <a:off x="5386780" y="4231791"/>
              <a:ext cx="124920" cy="112320"/>
            </p14:xfrm>
          </p:contentPart>
        </mc:Choice>
        <mc:Fallback xmlns="">
          <p:pic>
            <p:nvPicPr>
              <p:cNvPr id="165" name="Ink 164">
                <a:extLst>
                  <a:ext uri="{FF2B5EF4-FFF2-40B4-BE49-F238E27FC236}">
                    <a16:creationId xmlns:a16="http://schemas.microsoft.com/office/drawing/2014/main" id="{48C7B99D-40F4-5C4F-A946-7B675C4BD328}"/>
                  </a:ext>
                </a:extLst>
              </p:cNvPr>
              <p:cNvPicPr/>
              <p:nvPr/>
            </p:nvPicPr>
            <p:blipFill>
              <a:blip r:embed="rId324"/>
              <a:stretch>
                <a:fillRect/>
              </a:stretch>
            </p:blipFill>
            <p:spPr>
              <a:xfrm>
                <a:off x="5371660" y="4216671"/>
                <a:ext cx="1555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66" name="Ink 165">
                <a:extLst>
                  <a:ext uri="{FF2B5EF4-FFF2-40B4-BE49-F238E27FC236}">
                    <a16:creationId xmlns:a16="http://schemas.microsoft.com/office/drawing/2014/main" id="{D3627EFA-A295-764D-9D7E-17E2CC975978}"/>
                  </a:ext>
                </a:extLst>
              </p14:cNvPr>
              <p14:cNvContentPartPr/>
              <p14:nvPr/>
            </p14:nvContentPartPr>
            <p14:xfrm>
              <a:off x="5542660" y="4231791"/>
              <a:ext cx="56520" cy="118800"/>
            </p14:xfrm>
          </p:contentPart>
        </mc:Choice>
        <mc:Fallback xmlns="">
          <p:pic>
            <p:nvPicPr>
              <p:cNvPr id="166" name="Ink 165">
                <a:extLst>
                  <a:ext uri="{FF2B5EF4-FFF2-40B4-BE49-F238E27FC236}">
                    <a16:creationId xmlns:a16="http://schemas.microsoft.com/office/drawing/2014/main" id="{D3627EFA-A295-764D-9D7E-17E2CC975978}"/>
                  </a:ext>
                </a:extLst>
              </p:cNvPr>
              <p:cNvPicPr/>
              <p:nvPr/>
            </p:nvPicPr>
            <p:blipFill>
              <a:blip r:embed="rId326"/>
              <a:stretch>
                <a:fillRect/>
              </a:stretch>
            </p:blipFill>
            <p:spPr>
              <a:xfrm>
                <a:off x="5527180" y="4216671"/>
                <a:ext cx="867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67" name="Ink 166">
                <a:extLst>
                  <a:ext uri="{FF2B5EF4-FFF2-40B4-BE49-F238E27FC236}">
                    <a16:creationId xmlns:a16="http://schemas.microsoft.com/office/drawing/2014/main" id="{D34E2670-F9BC-FA45-B02A-5AEF7AE77AA7}"/>
                  </a:ext>
                </a:extLst>
              </p14:cNvPr>
              <p14:cNvContentPartPr/>
              <p14:nvPr/>
            </p14:nvContentPartPr>
            <p14:xfrm>
              <a:off x="5648500" y="4213071"/>
              <a:ext cx="100080" cy="131040"/>
            </p14:xfrm>
          </p:contentPart>
        </mc:Choice>
        <mc:Fallback xmlns="">
          <p:pic>
            <p:nvPicPr>
              <p:cNvPr id="167" name="Ink 166">
                <a:extLst>
                  <a:ext uri="{FF2B5EF4-FFF2-40B4-BE49-F238E27FC236}">
                    <a16:creationId xmlns:a16="http://schemas.microsoft.com/office/drawing/2014/main" id="{D34E2670-F9BC-FA45-B02A-5AEF7AE77AA7}"/>
                  </a:ext>
                </a:extLst>
              </p:cNvPr>
              <p:cNvPicPr/>
              <p:nvPr/>
            </p:nvPicPr>
            <p:blipFill>
              <a:blip r:embed="rId328"/>
              <a:stretch>
                <a:fillRect/>
              </a:stretch>
            </p:blipFill>
            <p:spPr>
              <a:xfrm>
                <a:off x="5633020" y="4197951"/>
                <a:ext cx="1303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68" name="Ink 167">
                <a:extLst>
                  <a:ext uri="{FF2B5EF4-FFF2-40B4-BE49-F238E27FC236}">
                    <a16:creationId xmlns:a16="http://schemas.microsoft.com/office/drawing/2014/main" id="{E76BD3E7-D405-B04D-8A7E-F0B109C9A115}"/>
                  </a:ext>
                </a:extLst>
              </p14:cNvPr>
              <p14:cNvContentPartPr/>
              <p14:nvPr/>
            </p14:nvContentPartPr>
            <p14:xfrm>
              <a:off x="5779180" y="4281831"/>
              <a:ext cx="43920" cy="106200"/>
            </p14:xfrm>
          </p:contentPart>
        </mc:Choice>
        <mc:Fallback xmlns="">
          <p:pic>
            <p:nvPicPr>
              <p:cNvPr id="168" name="Ink 167">
                <a:extLst>
                  <a:ext uri="{FF2B5EF4-FFF2-40B4-BE49-F238E27FC236}">
                    <a16:creationId xmlns:a16="http://schemas.microsoft.com/office/drawing/2014/main" id="{E76BD3E7-D405-B04D-8A7E-F0B109C9A115}"/>
                  </a:ext>
                </a:extLst>
              </p:cNvPr>
              <p:cNvPicPr/>
              <p:nvPr/>
            </p:nvPicPr>
            <p:blipFill>
              <a:blip r:embed="rId330"/>
              <a:stretch>
                <a:fillRect/>
              </a:stretch>
            </p:blipFill>
            <p:spPr>
              <a:xfrm>
                <a:off x="5763700" y="4266351"/>
                <a:ext cx="745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69" name="Ink 168">
                <a:extLst>
                  <a:ext uri="{FF2B5EF4-FFF2-40B4-BE49-F238E27FC236}">
                    <a16:creationId xmlns:a16="http://schemas.microsoft.com/office/drawing/2014/main" id="{5A1E35BD-58E1-B04F-A047-11B20C985F32}"/>
                  </a:ext>
                </a:extLst>
              </p14:cNvPr>
              <p14:cNvContentPartPr/>
              <p14:nvPr/>
            </p14:nvContentPartPr>
            <p14:xfrm>
              <a:off x="5841460" y="4200831"/>
              <a:ext cx="6480" cy="19080"/>
            </p14:xfrm>
          </p:contentPart>
        </mc:Choice>
        <mc:Fallback xmlns="">
          <p:pic>
            <p:nvPicPr>
              <p:cNvPr id="169" name="Ink 168">
                <a:extLst>
                  <a:ext uri="{FF2B5EF4-FFF2-40B4-BE49-F238E27FC236}">
                    <a16:creationId xmlns:a16="http://schemas.microsoft.com/office/drawing/2014/main" id="{5A1E35BD-58E1-B04F-A047-11B20C985F32}"/>
                  </a:ext>
                </a:extLst>
              </p:cNvPr>
              <p:cNvPicPr/>
              <p:nvPr/>
            </p:nvPicPr>
            <p:blipFill>
              <a:blip r:embed="rId332"/>
              <a:stretch>
                <a:fillRect/>
              </a:stretch>
            </p:blipFill>
            <p:spPr>
              <a:xfrm>
                <a:off x="5825980" y="4185711"/>
                <a:ext cx="370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70" name="Ink 169">
                <a:extLst>
                  <a:ext uri="{FF2B5EF4-FFF2-40B4-BE49-F238E27FC236}">
                    <a16:creationId xmlns:a16="http://schemas.microsoft.com/office/drawing/2014/main" id="{AE78F6FC-C643-7C4F-AD7F-A6D0E0D65793}"/>
                  </a:ext>
                </a:extLst>
              </p14:cNvPr>
              <p14:cNvContentPartPr/>
              <p14:nvPr/>
            </p14:nvContentPartPr>
            <p14:xfrm>
              <a:off x="5903740" y="4250511"/>
              <a:ext cx="99360" cy="136800"/>
            </p14:xfrm>
          </p:contentPart>
        </mc:Choice>
        <mc:Fallback xmlns="">
          <p:pic>
            <p:nvPicPr>
              <p:cNvPr id="170" name="Ink 169">
                <a:extLst>
                  <a:ext uri="{FF2B5EF4-FFF2-40B4-BE49-F238E27FC236}">
                    <a16:creationId xmlns:a16="http://schemas.microsoft.com/office/drawing/2014/main" id="{AE78F6FC-C643-7C4F-AD7F-A6D0E0D65793}"/>
                  </a:ext>
                </a:extLst>
              </p:cNvPr>
              <p:cNvPicPr/>
              <p:nvPr/>
            </p:nvPicPr>
            <p:blipFill>
              <a:blip r:embed="rId334"/>
              <a:stretch>
                <a:fillRect/>
              </a:stretch>
            </p:blipFill>
            <p:spPr>
              <a:xfrm>
                <a:off x="5888260" y="4235391"/>
                <a:ext cx="1296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71" name="Ink 170">
                <a:extLst>
                  <a:ext uri="{FF2B5EF4-FFF2-40B4-BE49-F238E27FC236}">
                    <a16:creationId xmlns:a16="http://schemas.microsoft.com/office/drawing/2014/main" id="{971ADF9C-58E2-1B48-988A-93DBD39CECA2}"/>
                  </a:ext>
                </a:extLst>
              </p14:cNvPr>
              <p14:cNvContentPartPr/>
              <p14:nvPr/>
            </p14:nvContentPartPr>
            <p14:xfrm>
              <a:off x="6059260" y="4287951"/>
              <a:ext cx="137160" cy="93600"/>
            </p14:xfrm>
          </p:contentPart>
        </mc:Choice>
        <mc:Fallback xmlns="">
          <p:pic>
            <p:nvPicPr>
              <p:cNvPr id="171" name="Ink 170">
                <a:extLst>
                  <a:ext uri="{FF2B5EF4-FFF2-40B4-BE49-F238E27FC236}">
                    <a16:creationId xmlns:a16="http://schemas.microsoft.com/office/drawing/2014/main" id="{971ADF9C-58E2-1B48-988A-93DBD39CECA2}"/>
                  </a:ext>
                </a:extLst>
              </p:cNvPr>
              <p:cNvPicPr/>
              <p:nvPr/>
            </p:nvPicPr>
            <p:blipFill>
              <a:blip r:embed="rId336"/>
              <a:stretch>
                <a:fillRect/>
              </a:stretch>
            </p:blipFill>
            <p:spPr>
              <a:xfrm>
                <a:off x="6044140" y="4272831"/>
                <a:ext cx="167760" cy="124200"/>
              </a:xfrm>
              <a:prstGeom prst="rect">
                <a:avLst/>
              </a:prstGeom>
            </p:spPr>
          </p:pic>
        </mc:Fallback>
      </mc:AlternateContent>
      <p:sp>
        <p:nvSpPr>
          <p:cNvPr id="172" name="Title 1">
            <a:extLst>
              <a:ext uri="{FF2B5EF4-FFF2-40B4-BE49-F238E27FC236}">
                <a16:creationId xmlns:a16="http://schemas.microsoft.com/office/drawing/2014/main" id="{C5F4B55B-FECD-8742-92A4-7B79BD152445}"/>
              </a:ext>
            </a:extLst>
          </p:cNvPr>
          <p:cNvSpPr txBox="1">
            <a:spLocks/>
          </p:cNvSpPr>
          <p:nvPr/>
        </p:nvSpPr>
        <p:spPr>
          <a:xfrm>
            <a:off x="813700" y="-23897"/>
            <a:ext cx="10515600" cy="8821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0" i="0" kern="1200">
                <a:solidFill>
                  <a:schemeClr val="accent2">
                    <a:lumMod val="60000"/>
                    <a:lumOff val="40000"/>
                  </a:schemeClr>
                </a:solidFill>
                <a:latin typeface="Cambria" panose="02040503050406030204" pitchFamily="18" charset="0"/>
                <a:ea typeface="+mj-ea"/>
                <a:cs typeface="+mj-cs"/>
              </a:defRPr>
            </a:lvl1pPr>
          </a:lstStyle>
          <a:p>
            <a:r>
              <a:rPr lang="en-US"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04 </a:t>
            </a:r>
            <a:r>
              <a:rPr lang="en-US" altLang="zh-CN"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 Theoretical Model</a:t>
            </a:r>
            <a:endParaRPr lang="en-US" dirty="0"/>
          </a:p>
        </p:txBody>
      </p:sp>
    </p:spTree>
    <p:extLst>
      <p:ext uri="{BB962C8B-B14F-4D97-AF65-F5344CB8AC3E}">
        <p14:creationId xmlns:p14="http://schemas.microsoft.com/office/powerpoint/2010/main" val="365369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27CD-2ADD-41D1-8E9A-C6F69AE47AB1}"/>
              </a:ext>
            </a:extLst>
          </p:cNvPr>
          <p:cNvSpPr>
            <a:spLocks noGrp="1"/>
          </p:cNvSpPr>
          <p:nvPr>
            <p:ph type="title"/>
          </p:nvPr>
        </p:nvSpPr>
        <p:spPr/>
        <p:txBody>
          <a:bodyPr>
            <a:normAutofit/>
          </a:bodyPr>
          <a:lstStyle/>
          <a:p>
            <a:pPr algn="just" defTabSz="914400" rtl="0" eaLnBrk="1" latinLnBrk="0" hangingPunct="1">
              <a:lnSpc>
                <a:spcPct val="90000"/>
              </a:lnSpc>
              <a:spcBef>
                <a:spcPct val="0"/>
              </a:spcBef>
              <a:buNone/>
            </a:pPr>
            <a:r>
              <a:rPr lang="en-US" sz="2400" b="1" kern="1200" dirty="0">
                <a:solidFill>
                  <a:schemeClr val="bg2"/>
                </a:solidFill>
                <a:latin typeface="Rockwell" panose="02060603020205020403" pitchFamily="18" charset="0"/>
                <a:ea typeface="DengXian" panose="02010600030101010101" pitchFamily="2" charset="-122"/>
                <a:cs typeface="Futura Medium" panose="020B0602020204020303" pitchFamily="34" charset="-79"/>
              </a:rPr>
              <a:t>04 </a:t>
            </a:r>
            <a:r>
              <a:rPr lang="en-US" altLang="zh-CN" sz="2400" b="1" kern="1200" dirty="0">
                <a:solidFill>
                  <a:schemeClr val="bg2"/>
                </a:solidFill>
                <a:latin typeface="Rockwell" panose="02060603020205020403" pitchFamily="18" charset="0"/>
                <a:ea typeface="DengXian" panose="02010600030101010101" pitchFamily="2" charset="-122"/>
                <a:cs typeface="Futura Medium" panose="020B0602020204020303" pitchFamily="34" charset="-79"/>
              </a:rPr>
              <a:t>Hypotheses Development</a:t>
            </a:r>
            <a:endParaRPr lang="en-US" sz="2400" b="1" kern="1200" dirty="0">
              <a:solidFill>
                <a:schemeClr val="bg2"/>
              </a:solidFill>
              <a:latin typeface="Rockwell" panose="02060603020205020403" pitchFamily="18" charset="0"/>
              <a:ea typeface="DengXian" panose="02010600030101010101" pitchFamily="2" charset="-122"/>
              <a:cs typeface="Futura Medium" panose="020B0602020204020303" pitchFamily="34" charset="-79"/>
            </a:endParaRPr>
          </a:p>
        </p:txBody>
      </p:sp>
      <p:sp>
        <p:nvSpPr>
          <p:cNvPr id="3" name="Content Placeholder 2">
            <a:extLst>
              <a:ext uri="{FF2B5EF4-FFF2-40B4-BE49-F238E27FC236}">
                <a16:creationId xmlns:a16="http://schemas.microsoft.com/office/drawing/2014/main" id="{06CF8C52-F4BA-4EB8-A656-A5DAB5A9DD0F}"/>
              </a:ext>
            </a:extLst>
          </p:cNvPr>
          <p:cNvSpPr>
            <a:spLocks noGrp="1"/>
          </p:cNvSpPr>
          <p:nvPr>
            <p:ph idx="1"/>
          </p:nvPr>
        </p:nvSpPr>
        <p:spPr>
          <a:xfrm>
            <a:off x="749648" y="1265129"/>
            <a:ext cx="10787743" cy="4911834"/>
          </a:xfrm>
        </p:spPr>
        <p:txBody>
          <a:bodyPr/>
          <a:lstStyle/>
          <a:p>
            <a:pPr marL="0" indent="0" algn="just">
              <a:buNone/>
            </a:pPr>
            <a:r>
              <a:rPr lang="en-US" sz="1800" dirty="0">
                <a:solidFill>
                  <a:srgbClr val="333F50"/>
                </a:solidFill>
                <a:ea typeface="DengXian" panose="02010600030101010101" pitchFamily="2" charset="-122"/>
                <a:cs typeface="Futura Medium" panose="020B0602020204020303" pitchFamily="34" charset="-79"/>
              </a:rPr>
              <a:t>H1: Advertising spending can boost sales performance. </a:t>
            </a:r>
          </a:p>
          <a:p>
            <a:pPr marL="0" indent="0" algn="just">
              <a:buNone/>
            </a:pP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       </a:t>
            </a:r>
            <a:r>
              <a:rPr lang="en-US" altLang="zh-CN"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a:t>
            </a:r>
            <a:r>
              <a:rPr lang="zh-CN" alt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 </a:t>
            </a:r>
            <a:r>
              <a:rPr lang="en-US" altLang="zh-CN"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by making the high quality of advertising content</a:t>
            </a:r>
          </a:p>
          <a:p>
            <a:pPr marL="0" indent="0" algn="just">
              <a:buNone/>
            </a:pP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       -- by increasing the frequency of advertising</a:t>
            </a:r>
          </a:p>
          <a:p>
            <a:pPr marL="0" indent="0" algn="just">
              <a:buNone/>
            </a:pPr>
            <a:r>
              <a:rPr lang="en-US" sz="1800" dirty="0">
                <a:solidFill>
                  <a:srgbClr val="333F50"/>
                </a:solidFill>
                <a:ea typeface="DengXian" panose="02010600030101010101" pitchFamily="2" charset="-122"/>
                <a:cs typeface="Futura Medium" panose="020B0602020204020303" pitchFamily="34" charset="-79"/>
              </a:rPr>
              <a:t>H2: Advertising spending can reduce franchisees’ free ridings.</a:t>
            </a:r>
          </a:p>
          <a:p>
            <a:pPr marL="0" indent="0" algn="just">
              <a:buNone/>
            </a:pPr>
            <a:r>
              <a:rPr lang="en-US" sz="1800" dirty="0">
                <a:solidFill>
                  <a:srgbClr val="333F50"/>
                </a:solidFill>
                <a:ea typeface="DengXian" panose="02010600030101010101" pitchFamily="2" charset="-122"/>
              </a:rPr>
              <a:t>        </a:t>
            </a:r>
            <a:r>
              <a:rPr lang="en-US" altLang="zh-CN" sz="1800" dirty="0">
                <a:solidFill>
                  <a:srgbClr val="333F50"/>
                </a:solidFill>
                <a:latin typeface="Futura Medium" panose="020B0602020204020303" pitchFamily="34" charset="-79"/>
                <a:ea typeface="DengXian" panose="02010600030101010101" pitchFamily="2" charset="-122"/>
              </a:rPr>
              <a:t>--</a:t>
            </a:r>
            <a:r>
              <a:rPr lang="zh-CN" altLang="en-US" sz="1800" dirty="0">
                <a:solidFill>
                  <a:srgbClr val="333F50"/>
                </a:solidFill>
                <a:latin typeface="Futura Medium" panose="020B0602020204020303" pitchFamily="34" charset="-79"/>
                <a:ea typeface="DengXian" panose="02010600030101010101" pitchFamily="2" charset="-122"/>
              </a:rPr>
              <a:t> </a:t>
            </a: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advertising can enhance the monitoring  intensity (both informative and frequency) </a:t>
            </a:r>
          </a:p>
          <a:p>
            <a:pPr marL="0" indent="0" algn="just">
              <a:buNone/>
            </a:pP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       </a:t>
            </a:r>
            <a:r>
              <a:rPr lang="en-US" altLang="zh-CN" sz="1400" dirty="0">
                <a:solidFill>
                  <a:srgbClr val="333F50"/>
                </a:solidFill>
                <a:latin typeface="Futura Medium" panose="020B0602020204020303" pitchFamily="34" charset="-79"/>
                <a:ea typeface="DengXian" panose="02010600030101010101" pitchFamily="2" charset="-122"/>
              </a:rPr>
              <a:t>--</a:t>
            </a:r>
            <a:r>
              <a:rPr lang="zh-CN" altLang="en-US" sz="1400" dirty="0">
                <a:solidFill>
                  <a:srgbClr val="333F50"/>
                </a:solidFill>
                <a:latin typeface="Futura Medium" panose="020B0602020204020303" pitchFamily="34" charset="-79"/>
                <a:ea typeface="DengXian" panose="02010600030101010101" pitchFamily="2" charset="-122"/>
              </a:rPr>
              <a:t> </a:t>
            </a: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advertising spending is a signal of franchisors’ low tolerance on free ridings; ( increase the cost of free riding)</a:t>
            </a:r>
          </a:p>
          <a:p>
            <a:pPr marL="0" indent="0" algn="just">
              <a:buNone/>
            </a:pP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       </a:t>
            </a:r>
            <a:r>
              <a:rPr lang="en-US" sz="1400" dirty="0">
                <a:solidFill>
                  <a:srgbClr val="333F50"/>
                </a:solidFill>
                <a:latin typeface="Futura Medium" panose="020B0602020204020303" pitchFamily="34" charset="-79"/>
                <a:ea typeface="DengXian" panose="02010600030101010101" pitchFamily="2" charset="-122"/>
              </a:rPr>
              <a:t>--- </a:t>
            </a: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advertising spending is  a vehicle to enhance franchisees’ identification to the brand.</a:t>
            </a:r>
          </a:p>
        </p:txBody>
      </p:sp>
    </p:spTree>
    <p:extLst>
      <p:ext uri="{BB962C8B-B14F-4D97-AF65-F5344CB8AC3E}">
        <p14:creationId xmlns:p14="http://schemas.microsoft.com/office/powerpoint/2010/main" val="116538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2C4D-09BB-004C-A2E5-2164B3DFA1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628DC9-9D01-1442-9B74-30B93495D389}"/>
              </a:ext>
            </a:extLst>
          </p:cNvPr>
          <p:cNvSpPr>
            <a:spLocks noGrp="1"/>
          </p:cNvSpPr>
          <p:nvPr>
            <p:ph idx="1"/>
          </p:nvPr>
        </p:nvSpPr>
        <p:spPr/>
        <p:txBody>
          <a:bodyPr/>
          <a:lstStyle/>
          <a:p>
            <a:pPr marL="0" indent="0">
              <a:buNone/>
            </a:pPr>
            <a:r>
              <a:rPr lang="en-US" dirty="0"/>
              <a:t>H3(a): The relationship between advertising spending and financial performance in franchising system can be strengthened by the proportion of franchisees. Specifically, the positive effect of advertising spending is stronger in franchising systems with a higher proportion of franchisees. </a:t>
            </a:r>
          </a:p>
          <a:p>
            <a:pPr lvl="1"/>
            <a:r>
              <a:rPr lang="en-US" dirty="0"/>
              <a:t>Franchisee proportion can magnify the monitoring effect of advertising;</a:t>
            </a:r>
          </a:p>
          <a:p>
            <a:pPr lvl="1"/>
            <a:r>
              <a:rPr lang="en-US" dirty="0"/>
              <a:t>Franchisee proportion can magnify the effect of advertising on franchisees’ identification. </a:t>
            </a:r>
          </a:p>
        </p:txBody>
      </p:sp>
    </p:spTree>
    <p:extLst>
      <p:ext uri="{BB962C8B-B14F-4D97-AF65-F5344CB8AC3E}">
        <p14:creationId xmlns:p14="http://schemas.microsoft.com/office/powerpoint/2010/main" val="66309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DC82-E4AD-7742-8B8A-6F16874C0A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D8DF9-0A93-CB4B-BE3B-749950C8DC8C}"/>
              </a:ext>
            </a:extLst>
          </p:cNvPr>
          <p:cNvSpPr>
            <a:spLocks noGrp="1"/>
          </p:cNvSpPr>
          <p:nvPr>
            <p:ph idx="1"/>
          </p:nvPr>
        </p:nvSpPr>
        <p:spPr/>
        <p:txBody>
          <a:bodyPr/>
          <a:lstStyle/>
          <a:p>
            <a:pPr marL="0" indent="0">
              <a:buNone/>
            </a:pPr>
            <a:r>
              <a:rPr lang="en-US" dirty="0"/>
              <a:t>H3 (b):The relationship between advertising spending and financial performance is weaken can be weakened by franchisee dispersion. Specifically, the positive effect of advertising is weaker in  franchising systems with wider franchisee dispersion. </a:t>
            </a:r>
          </a:p>
          <a:p>
            <a:pPr marL="457200" lvl="1" indent="0">
              <a:buNone/>
            </a:pPr>
            <a:r>
              <a:rPr lang="en-US" sz="1600" b="1" dirty="0">
                <a:solidFill>
                  <a:srgbClr val="C00000"/>
                </a:solidFill>
                <a:latin typeface="Cavolini" panose="03000502040302020204" pitchFamily="66" charset="0"/>
                <a:cs typeface="Cavolini" panose="03000502040302020204" pitchFamily="66" charset="0"/>
              </a:rPr>
              <a:t>Adaptation increases the variety of operating (e.g., product line; operating hours; etc.) </a:t>
            </a:r>
          </a:p>
          <a:p>
            <a:pPr lvl="1"/>
            <a:r>
              <a:rPr lang="en-US" dirty="0"/>
              <a:t>Franchisee dispersion can weaken the informative effect of advertising contents;</a:t>
            </a:r>
          </a:p>
          <a:p>
            <a:pPr lvl="1"/>
            <a:r>
              <a:rPr lang="en-US" dirty="0"/>
              <a:t>Franchisee dispersion can weaken the  persuasive effect  of advertising contents; </a:t>
            </a:r>
          </a:p>
        </p:txBody>
      </p:sp>
    </p:spTree>
    <p:extLst>
      <p:ext uri="{BB962C8B-B14F-4D97-AF65-F5344CB8AC3E}">
        <p14:creationId xmlns:p14="http://schemas.microsoft.com/office/powerpoint/2010/main" val="2517877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B6D0D65-AA5B-4950-8826-DC4F83F3E332}"/>
              </a:ext>
            </a:extLst>
          </p:cNvPr>
          <p:cNvSpPr txBox="1">
            <a:spLocks noGrp="1"/>
          </p:cNvSpPr>
          <p:nvPr>
            <p:ph type="title"/>
          </p:nvPr>
        </p:nvSpPr>
        <p:spPr>
          <a:xfrm>
            <a:off x="607144" y="2816129"/>
            <a:ext cx="10515600" cy="88212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pPr>
            <a:r>
              <a:rPr lang="en-US" sz="3200" b="1" dirty="0">
                <a:solidFill>
                  <a:srgbClr val="8A2150"/>
                </a:solidFill>
                <a:latin typeface="Rockwell" panose="02060603020205020403" pitchFamily="18" charset="0"/>
                <a:ea typeface="+mj-ea"/>
                <a:cs typeface="+mj-cs"/>
              </a:rPr>
              <a:t>05  </a:t>
            </a:r>
            <a:r>
              <a:rPr lang="en-US" sz="3200" b="1" dirty="0">
                <a:solidFill>
                  <a:srgbClr val="333F50"/>
                </a:solidFill>
                <a:latin typeface="Rockwell" panose="02060603020205020403" pitchFamily="18" charset="0"/>
                <a:ea typeface="+mj-ea"/>
                <a:cs typeface="+mj-cs"/>
              </a:rPr>
              <a:t>Research Methods</a:t>
            </a:r>
          </a:p>
          <a:p>
            <a:pPr algn="just">
              <a:spcBef>
                <a:spcPct val="0"/>
              </a:spcBef>
            </a:pPr>
            <a:endParaRPr lang="en-US" sz="3200" dirty="0">
              <a:solidFill>
                <a:srgbClr val="333F50"/>
              </a:solidFill>
              <a:latin typeface="Cooper Black" panose="0208090404030B020404" pitchFamily="18" charset="0"/>
              <a:ea typeface="+mj-ea"/>
              <a:cs typeface="+mj-cs"/>
            </a:endParaRPr>
          </a:p>
        </p:txBody>
      </p:sp>
    </p:spTree>
    <p:extLst>
      <p:ext uri="{BB962C8B-B14F-4D97-AF65-F5344CB8AC3E}">
        <p14:creationId xmlns:p14="http://schemas.microsoft.com/office/powerpoint/2010/main" val="243702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B6D0D65-AA5B-4950-8826-DC4F83F3E332}"/>
              </a:ext>
            </a:extLst>
          </p:cNvPr>
          <p:cNvSpPr txBox="1">
            <a:spLocks noGrp="1"/>
          </p:cNvSpPr>
          <p:nvPr>
            <p:ph type="title"/>
          </p:nvPr>
        </p:nvSpPr>
        <p:spPr>
          <a:xfrm>
            <a:off x="607144" y="2816129"/>
            <a:ext cx="10515600" cy="88212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pPr>
            <a:r>
              <a:rPr lang="en-US" sz="3200" b="1" dirty="0">
                <a:solidFill>
                  <a:srgbClr val="8A2150"/>
                </a:solidFill>
                <a:latin typeface="Rockwell" panose="02060603020205020403" pitchFamily="18" charset="0"/>
                <a:ea typeface="+mj-ea"/>
                <a:cs typeface="+mj-cs"/>
              </a:rPr>
              <a:t>01</a:t>
            </a:r>
            <a:r>
              <a:rPr lang="en-US" sz="3200" b="1" dirty="0">
                <a:latin typeface="Rockwell" panose="02060603020205020403" pitchFamily="18" charset="0"/>
                <a:ea typeface="+mj-ea"/>
                <a:cs typeface="+mj-cs"/>
              </a:rPr>
              <a:t>  </a:t>
            </a:r>
            <a:r>
              <a:rPr lang="en-US" sz="3200" b="1" dirty="0">
                <a:solidFill>
                  <a:srgbClr val="333F50"/>
                </a:solidFill>
                <a:latin typeface="Rockwell" panose="02060603020205020403" pitchFamily="18" charset="0"/>
                <a:ea typeface="+mj-ea"/>
                <a:cs typeface="+mj-cs"/>
              </a:rPr>
              <a:t>Introduction</a:t>
            </a:r>
          </a:p>
          <a:p>
            <a:pPr algn="just">
              <a:spcBef>
                <a:spcPct val="0"/>
              </a:spcBef>
            </a:pPr>
            <a:endParaRPr lang="en-US" sz="3200" dirty="0">
              <a:solidFill>
                <a:srgbClr val="A35174"/>
              </a:solidFill>
              <a:latin typeface="Cooper Black" panose="0208090404030B020404" pitchFamily="18" charset="0"/>
              <a:ea typeface="+mj-ea"/>
              <a:cs typeface="+mj-cs"/>
            </a:endParaRPr>
          </a:p>
        </p:txBody>
      </p:sp>
    </p:spTree>
    <p:extLst>
      <p:ext uri="{BB962C8B-B14F-4D97-AF65-F5344CB8AC3E}">
        <p14:creationId xmlns:p14="http://schemas.microsoft.com/office/powerpoint/2010/main" val="126150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03E5-01D5-494E-8580-86486D380C20}"/>
              </a:ext>
            </a:extLst>
          </p:cNvPr>
          <p:cNvSpPr>
            <a:spLocks noGrp="1"/>
          </p:cNvSpPr>
          <p:nvPr>
            <p:ph type="title"/>
          </p:nvPr>
        </p:nvSpPr>
        <p:spPr/>
        <p:txBody>
          <a:bodyPr/>
          <a:lstStyle/>
          <a:p>
            <a:r>
              <a:rPr lang="en-US" dirty="0"/>
              <a:t>Study 1</a:t>
            </a:r>
          </a:p>
        </p:txBody>
      </p:sp>
      <p:sp>
        <p:nvSpPr>
          <p:cNvPr id="3" name="Content Placeholder 2">
            <a:extLst>
              <a:ext uri="{FF2B5EF4-FFF2-40B4-BE49-F238E27FC236}">
                <a16:creationId xmlns:a16="http://schemas.microsoft.com/office/drawing/2014/main" id="{3D998832-4F2C-ED45-A3FB-FA0CA7091396}"/>
              </a:ext>
            </a:extLst>
          </p:cNvPr>
          <p:cNvSpPr>
            <a:spLocks noGrp="1"/>
          </p:cNvSpPr>
          <p:nvPr>
            <p:ph idx="1"/>
          </p:nvPr>
        </p:nvSpPr>
        <p:spPr/>
        <p:txBody>
          <a:bodyPr/>
          <a:lstStyle/>
          <a:p>
            <a:pPr marL="0" indent="0">
              <a:buNone/>
            </a:pPr>
            <a:r>
              <a:rPr lang="en-US" dirty="0"/>
              <a:t>Scenario-based experiment</a:t>
            </a:r>
          </a:p>
          <a:p>
            <a:pPr lvl="1"/>
            <a:r>
              <a:rPr lang="en-US" dirty="0"/>
              <a:t>Research Pro + MTurk</a:t>
            </a:r>
          </a:p>
          <a:p>
            <a:pPr lvl="1"/>
            <a:r>
              <a:rPr lang="en-US" dirty="0"/>
              <a:t>50 samples in each unit. </a:t>
            </a:r>
          </a:p>
          <a:p>
            <a:pPr lvl="1"/>
            <a:r>
              <a:rPr lang="en-US" dirty="0"/>
              <a:t>2*2*2 experiment </a:t>
            </a:r>
          </a:p>
        </p:txBody>
      </p:sp>
    </p:spTree>
    <p:extLst>
      <p:ext uri="{BB962C8B-B14F-4D97-AF65-F5344CB8AC3E}">
        <p14:creationId xmlns:p14="http://schemas.microsoft.com/office/powerpoint/2010/main" val="3188065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619032-C5C7-4B5B-B98A-70F696CF01F1}"/>
              </a:ext>
            </a:extLst>
          </p:cNvPr>
          <p:cNvSpPr>
            <a:spLocks noGrp="1"/>
          </p:cNvSpPr>
          <p:nvPr>
            <p:ph idx="1"/>
          </p:nvPr>
        </p:nvSpPr>
        <p:spPr>
          <a:xfrm>
            <a:off x="838200" y="1423625"/>
            <a:ext cx="10515600" cy="4911834"/>
          </a:xfrm>
        </p:spPr>
        <p:txBody>
          <a:bodyPr/>
          <a:lstStyle/>
          <a:p>
            <a:pPr marL="0" indent="0" algn="just">
              <a:buNone/>
            </a:pPr>
            <a:r>
              <a:rPr lang="en-US" dirty="0">
                <a:solidFill>
                  <a:srgbClr val="8A2150"/>
                </a:solidFill>
                <a:ea typeface="DengXian" panose="02010600030101010101" pitchFamily="2" charset="-122"/>
                <a:cs typeface="Futura Medium" panose="020B0602020204020303" pitchFamily="34" charset="-79"/>
              </a:rPr>
              <a:t>Research Context: </a:t>
            </a:r>
            <a:r>
              <a:rPr lang="en-US" dirty="0">
                <a:solidFill>
                  <a:srgbClr val="333F50"/>
                </a:solidFill>
                <a:ea typeface="DengXian" panose="02010600030101010101" pitchFamily="2" charset="-122"/>
                <a:cs typeface="Futura Medium" panose="020B0602020204020303" pitchFamily="34" charset="-79"/>
              </a:rPr>
              <a:t>U.S.-based business format franchise system</a:t>
            </a:r>
          </a:p>
          <a:p>
            <a:pPr marL="0" indent="0" algn="just">
              <a:buNone/>
            </a:pPr>
            <a:r>
              <a:rPr lang="en-US" dirty="0">
                <a:solidFill>
                  <a:srgbClr val="8A2150"/>
                </a:solidFill>
                <a:ea typeface="DengXian" panose="02010600030101010101" pitchFamily="2" charset="-122"/>
                <a:cs typeface="Futura Medium" panose="020B0602020204020303" pitchFamily="34" charset="-79"/>
              </a:rPr>
              <a:t>Data Sources: </a:t>
            </a:r>
            <a:r>
              <a:rPr lang="en-US" dirty="0">
                <a:solidFill>
                  <a:srgbClr val="333F50"/>
                </a:solidFill>
                <a:ea typeface="DengXian" panose="02010600030101010101" pitchFamily="2" charset="-122"/>
                <a:cs typeface="Futura Medium" panose="020B0602020204020303" pitchFamily="34" charset="-79"/>
              </a:rPr>
              <a:t>FDD, U.S. Department of Commerce, Entrepreneur</a:t>
            </a:r>
          </a:p>
          <a:p>
            <a:pPr marL="0" indent="0" algn="just">
              <a:buNone/>
            </a:pPr>
            <a:r>
              <a:rPr lang="en-US" dirty="0">
                <a:solidFill>
                  <a:srgbClr val="8A2150"/>
                </a:solidFill>
                <a:ea typeface="DengXian" panose="02010600030101010101" pitchFamily="2" charset="-122"/>
                <a:cs typeface="Futura Medium" panose="020B0602020204020303" pitchFamily="34" charset="-79"/>
              </a:rPr>
              <a:t>Sample Size: </a:t>
            </a:r>
            <a:r>
              <a:rPr lang="en-US" dirty="0">
                <a:solidFill>
                  <a:srgbClr val="333F50"/>
                </a:solidFill>
                <a:ea typeface="DengXian" panose="02010600030101010101" pitchFamily="2" charset="-122"/>
                <a:cs typeface="Futura Medium" panose="020B0602020204020303" pitchFamily="34" charset="-79"/>
              </a:rPr>
              <a:t>610 observations from 61 franchisors over 10 years cover 7 industries</a:t>
            </a:r>
          </a:p>
          <a:p>
            <a:pPr algn="just"/>
            <a:endParaRPr lang="en-US" dirty="0">
              <a:solidFill>
                <a:srgbClr val="333F50"/>
              </a:solidFill>
            </a:endParaRPr>
          </a:p>
        </p:txBody>
      </p:sp>
      <p:sp>
        <p:nvSpPr>
          <p:cNvPr id="5" name="Title 4">
            <a:extLst>
              <a:ext uri="{FF2B5EF4-FFF2-40B4-BE49-F238E27FC236}">
                <a16:creationId xmlns:a16="http://schemas.microsoft.com/office/drawing/2014/main" id="{16A77BAD-06B8-C948-AD0B-F05B6D2E2291}"/>
              </a:ext>
            </a:extLst>
          </p:cNvPr>
          <p:cNvSpPr>
            <a:spLocks noGrp="1"/>
          </p:cNvSpPr>
          <p:nvPr>
            <p:ph type="title"/>
          </p:nvPr>
        </p:nvSpPr>
        <p:spPr/>
        <p:txBody>
          <a:bodyPr/>
          <a:lstStyle/>
          <a:p>
            <a:r>
              <a:rPr lang="en-US" dirty="0"/>
              <a:t>Study 2</a:t>
            </a:r>
          </a:p>
        </p:txBody>
      </p:sp>
    </p:spTree>
    <p:extLst>
      <p:ext uri="{BB962C8B-B14F-4D97-AF65-F5344CB8AC3E}">
        <p14:creationId xmlns:p14="http://schemas.microsoft.com/office/powerpoint/2010/main" val="95514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27CD-2ADD-41D1-8E9A-C6F69AE47AB1}"/>
              </a:ext>
            </a:extLst>
          </p:cNvPr>
          <p:cNvSpPr>
            <a:spLocks noGrp="1"/>
          </p:cNvSpPr>
          <p:nvPr>
            <p:ph type="title"/>
          </p:nvPr>
        </p:nvSpPr>
        <p:spPr>
          <a:xfrm>
            <a:off x="749648" y="13552"/>
            <a:ext cx="10515600" cy="882128"/>
          </a:xfrm>
        </p:spPr>
        <p:txBody>
          <a:bodyPr>
            <a:normAutofit/>
          </a:bodyPr>
          <a:lstStyle/>
          <a:p>
            <a:pPr algn="just"/>
            <a:r>
              <a:rPr lang="en-US" dirty="0"/>
              <a:t>Study 2</a:t>
            </a:r>
            <a:endParaRPr lang="en-US" sz="2400" b="1" kern="1200" dirty="0">
              <a:solidFill>
                <a:schemeClr val="bg2"/>
              </a:solidFill>
              <a:latin typeface="Rockwell" panose="02060603020205020403" pitchFamily="18" charset="0"/>
              <a:ea typeface="DengXian" panose="02010600030101010101" pitchFamily="2" charset="-122"/>
              <a:cs typeface="Futura Medium" panose="020B0602020204020303" pitchFamily="34" charset="-79"/>
            </a:endParaRPr>
          </a:p>
        </p:txBody>
      </p:sp>
      <p:sp>
        <p:nvSpPr>
          <p:cNvPr id="4" name="Content Placeholder 3">
            <a:extLst>
              <a:ext uri="{FF2B5EF4-FFF2-40B4-BE49-F238E27FC236}">
                <a16:creationId xmlns:a16="http://schemas.microsoft.com/office/drawing/2014/main" id="{7ED0B9B0-8070-4A61-8909-878966C2FAD3}"/>
              </a:ext>
            </a:extLst>
          </p:cNvPr>
          <p:cNvSpPr>
            <a:spLocks noGrp="1"/>
          </p:cNvSpPr>
          <p:nvPr>
            <p:ph idx="1"/>
          </p:nvPr>
        </p:nvSpPr>
        <p:spPr/>
        <p:txBody>
          <a:bodyPr/>
          <a:lstStyle/>
          <a:p>
            <a:pPr algn="just"/>
            <a:r>
              <a:rPr lang="en-US" dirty="0">
                <a:solidFill>
                  <a:srgbClr val="333F50"/>
                </a:solidFill>
                <a:ea typeface="DengXian" panose="02010600030101010101" pitchFamily="2" charset="-122"/>
                <a:cs typeface="Futura Medium" panose="020B0602020204020303" pitchFamily="34" charset="-79"/>
              </a:rPr>
              <a:t>Endogeneity Issues:</a:t>
            </a:r>
          </a:p>
          <a:p>
            <a:pPr lvl="1" algn="just"/>
            <a:r>
              <a:rPr lang="en-US" sz="16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Franchisors’ governance mechanism is deemed as strategic choices rather than random assignments (</a:t>
            </a:r>
            <a:r>
              <a:rPr lang="en-US" sz="1600" dirty="0" err="1">
                <a:solidFill>
                  <a:srgbClr val="333F50"/>
                </a:solidFill>
                <a:latin typeface="Futura Medium" panose="020B0602020204020303" pitchFamily="34" charset="-79"/>
                <a:ea typeface="DengXian" panose="02010600030101010101" pitchFamily="2" charset="-122"/>
                <a:cs typeface="Futura Medium" panose="020B0602020204020303" pitchFamily="34" charset="-79"/>
              </a:rPr>
              <a:t>Antia</a:t>
            </a:r>
            <a:r>
              <a:rPr lang="en-US" sz="16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 et al., 2017)</a:t>
            </a:r>
          </a:p>
          <a:p>
            <a:pPr lvl="1" algn="just"/>
            <a:r>
              <a:rPr lang="en-US" sz="16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Hausman-Taylor Instrument Variable Methods</a:t>
            </a:r>
          </a:p>
          <a:p>
            <a:pPr lvl="1" algn="just">
              <a:buFont typeface="Wingdings" panose="05000000000000000000" pitchFamily="2" charset="2"/>
              <a:buChar char="§"/>
            </a:pPr>
            <a:endParaRPr lang="en-US" dirty="0">
              <a:solidFill>
                <a:srgbClr val="333F50"/>
              </a:solidFill>
              <a:latin typeface="Cambria" panose="02040503050406030204" pitchFamily="18" charset="0"/>
              <a:ea typeface="DengXian" panose="02010600030101010101" pitchFamily="2" charset="-122"/>
            </a:endParaRPr>
          </a:p>
          <a:p>
            <a:pPr algn="just"/>
            <a:r>
              <a:rPr lang="en-US" dirty="0">
                <a:solidFill>
                  <a:srgbClr val="333F50"/>
                </a:solidFill>
                <a:ea typeface="DengXian" panose="02010600030101010101" pitchFamily="2" charset="-122"/>
                <a:cs typeface="Futura Medium" panose="020B0602020204020303" pitchFamily="34" charset="-79"/>
              </a:rPr>
              <a:t>Sample Selection Bias Issues:</a:t>
            </a:r>
          </a:p>
          <a:p>
            <a:pPr lvl="1" algn="just"/>
            <a:r>
              <a:rPr lang="en-US" sz="16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Some companies does not report advertising costs;</a:t>
            </a:r>
          </a:p>
          <a:p>
            <a:pPr lvl="1" algn="just"/>
            <a:r>
              <a:rPr lang="en-US" sz="16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Heckman Selection Model to correct the bias. </a:t>
            </a:r>
          </a:p>
          <a:p>
            <a:pPr marL="0" indent="0" algn="just">
              <a:buNone/>
            </a:pPr>
            <a:endParaRPr lang="en-US" dirty="0">
              <a:solidFill>
                <a:srgbClr val="333F50"/>
              </a:solidFill>
            </a:endParaRPr>
          </a:p>
        </p:txBody>
      </p:sp>
    </p:spTree>
    <p:extLst>
      <p:ext uri="{BB962C8B-B14F-4D97-AF65-F5344CB8AC3E}">
        <p14:creationId xmlns:p14="http://schemas.microsoft.com/office/powerpoint/2010/main" val="4291737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E358741-3CF0-834A-B522-1E6DF4F94118}"/>
                  </a:ext>
                </a:extLst>
              </p:cNvPr>
              <p:cNvSpPr txBox="1"/>
              <p:nvPr/>
            </p:nvSpPr>
            <p:spPr>
              <a:xfrm>
                <a:off x="1202852" y="1672521"/>
                <a:ext cx="8060605" cy="7001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a:latin typeface="Cambria Math" panose="02040503050406030204" pitchFamily="18" charset="0"/>
                            </a:rPr>
                          </m:ctrlPr>
                        </m:sSubPr>
                        <m:e>
                          <m:r>
                            <m:rPr>
                              <m:sty m:val="p"/>
                            </m:rPr>
                            <a:rPr lang="en-US">
                              <a:latin typeface="Cambria Math" panose="02040503050406030204" pitchFamily="18" charset="0"/>
                            </a:rPr>
                            <m:t>INCLUDE</m:t>
                          </m:r>
                        </m:e>
                        <m:sub>
                          <m:r>
                            <m:rPr>
                              <m:sty m:val="p"/>
                            </m:rPr>
                            <a:rPr lang="en-US">
                              <a:latin typeface="Cambria Math" panose="02040503050406030204" pitchFamily="18" charset="0"/>
                            </a:rPr>
                            <m:t>it</m:t>
                          </m:r>
                        </m:sub>
                      </m:sSub>
                      <m:r>
                        <a:rPr lang="en-US">
                          <a:latin typeface="Cambria Math" panose="02040503050406030204" pitchFamily="18" charset="0"/>
                        </a:rPr>
                        <m:t>=</m:t>
                      </m:r>
                      <m:sSub>
                        <m:sSubPr>
                          <m:ctrlPr>
                            <a:rPr lang="en-HK" i="1">
                              <a:latin typeface="Cambria Math" panose="02040503050406030204" pitchFamily="18" charset="0"/>
                            </a:rPr>
                          </m:ctrlPr>
                        </m:sSubPr>
                        <m:e>
                          <m:r>
                            <m:rPr>
                              <m:sty m:val="p"/>
                            </m:rPr>
                            <a:rPr lang="en-US">
                              <a:latin typeface="Cambria Math" panose="02040503050406030204" pitchFamily="18" charset="0"/>
                            </a:rPr>
                            <m:t>γ</m:t>
                          </m:r>
                        </m:e>
                        <m:sub>
                          <m:r>
                            <a:rPr lang="en-US">
                              <a:latin typeface="Cambria Math" panose="02040503050406030204" pitchFamily="18" charset="0"/>
                            </a:rPr>
                            <m:t>0</m:t>
                          </m:r>
                        </m:sub>
                      </m:sSub>
                      <m:r>
                        <a:rPr lang="en-US">
                          <a:latin typeface="Cambria Math" panose="02040503050406030204" pitchFamily="18" charset="0"/>
                        </a:rPr>
                        <m:t>+</m:t>
                      </m:r>
                      <m:sSub>
                        <m:sSubPr>
                          <m:ctrlPr>
                            <a:rPr lang="en-HK" i="1">
                              <a:latin typeface="Cambria Math" panose="02040503050406030204" pitchFamily="18" charset="0"/>
                            </a:rPr>
                          </m:ctrlPr>
                        </m:sSubPr>
                        <m:e>
                          <m:r>
                            <m:rPr>
                              <m:sty m:val="p"/>
                            </m:rPr>
                            <a:rPr lang="en-US">
                              <a:latin typeface="Cambria Math" panose="02040503050406030204" pitchFamily="18" charset="0"/>
                            </a:rPr>
                            <m:t>γ</m:t>
                          </m:r>
                        </m:e>
                        <m:sub>
                          <m:r>
                            <a:rPr lang="en-US">
                              <a:latin typeface="Cambria Math" panose="02040503050406030204" pitchFamily="18" charset="0"/>
                            </a:rPr>
                            <m:t>1</m:t>
                          </m:r>
                        </m:sub>
                      </m:sSub>
                      <m:sSub>
                        <m:sSubPr>
                          <m:ctrlPr>
                            <a:rPr lang="en-HK" i="1">
                              <a:latin typeface="Cambria Math" panose="02040503050406030204" pitchFamily="18" charset="0"/>
                            </a:rPr>
                          </m:ctrlPr>
                        </m:sSubPr>
                        <m:e>
                          <m:r>
                            <m:rPr>
                              <m:sty m:val="p"/>
                            </m:rPr>
                            <a:rPr lang="en-US">
                              <a:latin typeface="Cambria Math" panose="02040503050406030204" pitchFamily="18" charset="0"/>
                            </a:rPr>
                            <m:t>FSIZE</m:t>
                          </m:r>
                        </m:e>
                        <m:sub>
                          <m:r>
                            <m:rPr>
                              <m:sty m:val="p"/>
                            </m:rPr>
                            <a:rPr lang="en-US">
                              <a:latin typeface="Cambria Math" panose="02040503050406030204" pitchFamily="18" charset="0"/>
                            </a:rPr>
                            <m:t>it</m:t>
                          </m:r>
                        </m:sub>
                      </m:sSub>
                      <m:r>
                        <a:rPr lang="en-US">
                          <a:latin typeface="Cambria Math" panose="02040503050406030204" pitchFamily="18" charset="0"/>
                        </a:rPr>
                        <m:t>+</m:t>
                      </m:r>
                      <m:sSub>
                        <m:sSubPr>
                          <m:ctrlPr>
                            <a:rPr lang="en-HK" i="1">
                              <a:latin typeface="Cambria Math" panose="02040503050406030204" pitchFamily="18" charset="0"/>
                            </a:rPr>
                          </m:ctrlPr>
                        </m:sSubPr>
                        <m:e>
                          <m:r>
                            <m:rPr>
                              <m:sty m:val="p"/>
                            </m:rPr>
                            <a:rPr lang="en-US">
                              <a:latin typeface="Cambria Math" panose="02040503050406030204" pitchFamily="18" charset="0"/>
                            </a:rPr>
                            <m:t>γ</m:t>
                          </m:r>
                        </m:e>
                        <m:sub>
                          <m:r>
                            <a:rPr lang="en-US">
                              <a:latin typeface="Cambria Math" panose="02040503050406030204" pitchFamily="18" charset="0"/>
                            </a:rPr>
                            <m:t>2</m:t>
                          </m:r>
                        </m:sub>
                      </m:sSub>
                      <m:sSub>
                        <m:sSubPr>
                          <m:ctrlPr>
                            <a:rPr lang="en-HK" i="1">
                              <a:latin typeface="Cambria Math" panose="02040503050406030204" pitchFamily="18" charset="0"/>
                            </a:rPr>
                          </m:ctrlPr>
                        </m:sSubPr>
                        <m:e>
                          <m:r>
                            <m:rPr>
                              <m:sty m:val="p"/>
                            </m:rPr>
                            <a:rPr lang="en-US">
                              <a:latin typeface="Cambria Math" panose="02040503050406030204" pitchFamily="18" charset="0"/>
                            </a:rPr>
                            <m:t>EXP</m:t>
                          </m:r>
                        </m:e>
                        <m:sub>
                          <m:r>
                            <m:rPr>
                              <m:sty m:val="p"/>
                            </m:rPr>
                            <a:rPr lang="en-US">
                              <a:latin typeface="Cambria Math" panose="02040503050406030204" pitchFamily="18" charset="0"/>
                            </a:rPr>
                            <m:t>it</m:t>
                          </m:r>
                        </m:sub>
                      </m:sSub>
                      <m:r>
                        <a:rPr lang="en-US">
                          <a:latin typeface="Cambria Math" panose="02040503050406030204" pitchFamily="18" charset="0"/>
                        </a:rPr>
                        <m:t>+</m:t>
                      </m:r>
                      <m:sSub>
                        <m:sSubPr>
                          <m:ctrlPr>
                            <a:rPr lang="en-HK" i="1">
                              <a:latin typeface="Cambria Math" panose="02040503050406030204" pitchFamily="18" charset="0"/>
                            </a:rPr>
                          </m:ctrlPr>
                        </m:sSubPr>
                        <m:e>
                          <m:r>
                            <m:rPr>
                              <m:sty m:val="p"/>
                            </m:rPr>
                            <a:rPr lang="en-US">
                              <a:latin typeface="Cambria Math" panose="02040503050406030204" pitchFamily="18" charset="0"/>
                            </a:rPr>
                            <m:t>γ</m:t>
                          </m:r>
                        </m:e>
                        <m:sub>
                          <m:r>
                            <a:rPr lang="en-US">
                              <a:latin typeface="Cambria Math" panose="02040503050406030204" pitchFamily="18" charset="0"/>
                            </a:rPr>
                            <m:t>3</m:t>
                          </m:r>
                        </m:sub>
                      </m:sSub>
                      <m:sSub>
                        <m:sSubPr>
                          <m:ctrlPr>
                            <a:rPr lang="en-HK" i="1">
                              <a:latin typeface="Cambria Math" panose="02040503050406030204" pitchFamily="18" charset="0"/>
                            </a:rPr>
                          </m:ctrlPr>
                        </m:sSubPr>
                        <m:e>
                          <m:r>
                            <m:rPr>
                              <m:sty m:val="p"/>
                            </m:rPr>
                            <a:rPr lang="en-US">
                              <a:latin typeface="Cambria Math" panose="02040503050406030204" pitchFamily="18" charset="0"/>
                            </a:rPr>
                            <m:t>IFF</m:t>
                          </m:r>
                        </m:e>
                        <m:sub>
                          <m:r>
                            <m:rPr>
                              <m:sty m:val="p"/>
                            </m:rPr>
                            <a:rPr lang="en-US">
                              <a:latin typeface="Cambria Math" panose="02040503050406030204" pitchFamily="18" charset="0"/>
                            </a:rPr>
                            <m:t>it</m:t>
                          </m:r>
                        </m:sub>
                      </m:sSub>
                      <m:r>
                        <a:rPr lang="en-US">
                          <a:latin typeface="Cambria Math" panose="02040503050406030204" pitchFamily="18" charset="0"/>
                        </a:rPr>
                        <m:t>+</m:t>
                      </m:r>
                      <m:sSubSup>
                        <m:sSubSupPr>
                          <m:ctrlPr>
                            <a:rPr lang="en-HK" i="1">
                              <a:latin typeface="Cambria Math" panose="02040503050406030204" pitchFamily="18" charset="0"/>
                            </a:rPr>
                          </m:ctrlPr>
                        </m:sSubSupPr>
                        <m:e>
                          <m:r>
                            <m:rPr>
                              <m:sty m:val="p"/>
                            </m:rPr>
                            <a:rPr lang="en-US">
                              <a:latin typeface="Cambria Math" panose="02040503050406030204" pitchFamily="18" charset="0"/>
                            </a:rPr>
                            <m:t>Σ</m:t>
                          </m:r>
                        </m:e>
                        <m:sub>
                          <m:r>
                            <m:rPr>
                              <m:sty m:val="p"/>
                            </m:rPr>
                            <a:rPr lang="en-US">
                              <a:latin typeface="Cambria Math" panose="02040503050406030204" pitchFamily="18" charset="0"/>
                            </a:rPr>
                            <m:t>p</m:t>
                          </m:r>
                          <m:r>
                            <a:rPr lang="en-US">
                              <a:latin typeface="Cambria Math" panose="02040503050406030204" pitchFamily="18" charset="0"/>
                            </a:rPr>
                            <m:t>=4</m:t>
                          </m:r>
                        </m:sub>
                        <m:sup>
                          <m:r>
                            <a:rPr lang="en-US">
                              <a:latin typeface="Cambria Math" panose="02040503050406030204" pitchFamily="18" charset="0"/>
                            </a:rPr>
                            <m:t>9</m:t>
                          </m:r>
                        </m:sup>
                      </m:sSubSup>
                      <m:sSub>
                        <m:sSubPr>
                          <m:ctrlPr>
                            <a:rPr lang="en-HK"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𝑝</m:t>
                          </m:r>
                        </m:sub>
                      </m:sSub>
                      <m:sSub>
                        <m:sSubPr>
                          <m:ctrlPr>
                            <a:rPr lang="en-HK" i="1">
                              <a:latin typeface="Cambria Math" panose="02040503050406030204" pitchFamily="18" charset="0"/>
                            </a:rPr>
                          </m:ctrlPr>
                        </m:sSubPr>
                        <m:e>
                          <m:r>
                            <m:rPr>
                              <m:sty m:val="p"/>
                            </m:rPr>
                            <a:rPr lang="en-US">
                              <a:latin typeface="Cambria Math" panose="02040503050406030204" pitchFamily="18" charset="0"/>
                            </a:rPr>
                            <m:t>SECTOR</m:t>
                          </m:r>
                        </m:e>
                        <m:sub>
                          <m:r>
                            <m:rPr>
                              <m:sty m:val="p"/>
                            </m:rPr>
                            <a:rPr lang="en-US">
                              <a:latin typeface="Cambria Math" panose="02040503050406030204" pitchFamily="18" charset="0"/>
                            </a:rPr>
                            <m:t>k</m:t>
                          </m:r>
                        </m:sub>
                      </m:sSub>
                      <m:r>
                        <a:rPr lang="en-US">
                          <a:latin typeface="Cambria Math" panose="02040503050406030204" pitchFamily="18" charset="0"/>
                        </a:rPr>
                        <m:t>+</m:t>
                      </m:r>
                      <m:sSub>
                        <m:sSubPr>
                          <m:ctrlPr>
                            <a:rPr lang="en-HK" i="1">
                              <a:latin typeface="Cambria Math" panose="02040503050406030204" pitchFamily="18" charset="0"/>
                            </a:rPr>
                          </m:ctrlPr>
                        </m:sSubPr>
                        <m:e>
                          <m:r>
                            <m:rPr>
                              <m:sty m:val="p"/>
                            </m:rPr>
                            <a:rPr lang="en-US">
                              <a:latin typeface="Cambria Math" panose="02040503050406030204" pitchFamily="18" charset="0"/>
                            </a:rPr>
                            <m:t>u</m:t>
                          </m:r>
                        </m:e>
                        <m:sub>
                          <m:r>
                            <m:rPr>
                              <m:sty m:val="p"/>
                            </m:rPr>
                            <a:rPr lang="en-US">
                              <a:latin typeface="Cambria Math" panose="02040503050406030204" pitchFamily="18" charset="0"/>
                            </a:rPr>
                            <m:t>it</m:t>
                          </m:r>
                        </m:sub>
                      </m:sSub>
                      <m:r>
                        <a:rPr lang="en-US">
                          <a:latin typeface="Cambria Math" panose="02040503050406030204" pitchFamily="18" charset="0"/>
                        </a:rPr>
                        <m:t>          (1)</m:t>
                      </m:r>
                    </m:oMath>
                  </m:oMathPara>
                </a14:m>
                <a:endParaRPr lang="en-HK" dirty="0"/>
              </a:p>
              <a:p>
                <a:endParaRPr lang="en-US" dirty="0"/>
              </a:p>
            </p:txBody>
          </p:sp>
        </mc:Choice>
        <mc:Fallback xmlns="">
          <p:sp>
            <p:nvSpPr>
              <p:cNvPr id="7" name="TextBox 6">
                <a:extLst>
                  <a:ext uri="{FF2B5EF4-FFF2-40B4-BE49-F238E27FC236}">
                    <a16:creationId xmlns:a16="http://schemas.microsoft.com/office/drawing/2014/main" id="{8E358741-3CF0-834A-B522-1E6DF4F94118}"/>
                  </a:ext>
                </a:extLst>
              </p:cNvPr>
              <p:cNvSpPr txBox="1">
                <a:spLocks noRot="1" noChangeAspect="1" noMove="1" noResize="1" noEditPoints="1" noAdjustHandles="1" noChangeArrowheads="1" noChangeShapeType="1" noTextEdit="1"/>
              </p:cNvSpPr>
              <p:nvPr/>
            </p:nvSpPr>
            <p:spPr>
              <a:xfrm>
                <a:off x="1202852" y="1672521"/>
                <a:ext cx="8060605" cy="700192"/>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160577B-C9D5-9F46-AC12-D5F18495812C}"/>
              </a:ext>
            </a:extLst>
          </p:cNvPr>
          <p:cNvPicPr>
            <a:picLocks noChangeAspect="1"/>
          </p:cNvPicPr>
          <p:nvPr/>
        </p:nvPicPr>
        <p:blipFill>
          <a:blip r:embed="rId3"/>
          <a:stretch>
            <a:fillRect/>
          </a:stretch>
        </p:blipFill>
        <p:spPr>
          <a:xfrm>
            <a:off x="1413164" y="2494436"/>
            <a:ext cx="8496300" cy="1917700"/>
          </a:xfrm>
          <a:prstGeom prst="rect">
            <a:avLst/>
          </a:prstGeom>
        </p:spPr>
      </p:pic>
      <p:sp>
        <p:nvSpPr>
          <p:cNvPr id="12" name="Title 11">
            <a:extLst>
              <a:ext uri="{FF2B5EF4-FFF2-40B4-BE49-F238E27FC236}">
                <a16:creationId xmlns:a16="http://schemas.microsoft.com/office/drawing/2014/main" id="{FB1CF86F-7B8A-3B4E-9FC0-5E92BDB32605}"/>
              </a:ext>
            </a:extLst>
          </p:cNvPr>
          <p:cNvSpPr>
            <a:spLocks noGrp="1"/>
          </p:cNvSpPr>
          <p:nvPr>
            <p:ph type="title"/>
          </p:nvPr>
        </p:nvSpPr>
        <p:spPr/>
        <p:txBody>
          <a:bodyPr/>
          <a:lstStyle/>
          <a:p>
            <a:r>
              <a:rPr lang="en-US" dirty="0"/>
              <a:t>Study 2</a:t>
            </a:r>
          </a:p>
        </p:txBody>
      </p:sp>
    </p:spTree>
    <p:extLst>
      <p:ext uri="{BB962C8B-B14F-4D97-AF65-F5344CB8AC3E}">
        <p14:creationId xmlns:p14="http://schemas.microsoft.com/office/powerpoint/2010/main" val="1668271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0190-9EF3-AA4B-83BE-E435C7C9CFB1}"/>
              </a:ext>
            </a:extLst>
          </p:cNvPr>
          <p:cNvSpPr>
            <a:spLocks noGrp="1"/>
          </p:cNvSpPr>
          <p:nvPr>
            <p:ph type="title"/>
          </p:nvPr>
        </p:nvSpPr>
        <p:spPr/>
        <p:txBody>
          <a:bodyPr/>
          <a:lstStyle/>
          <a:p>
            <a:r>
              <a:rPr lang="en-US" dirty="0"/>
              <a:t>Study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04EAEC-DE4C-224D-B729-00CE3508EE4C}"/>
                  </a:ext>
                </a:extLst>
              </p:cNvPr>
              <p:cNvSpPr>
                <a:spLocks noGrp="1"/>
              </p:cNvSpPr>
              <p:nvPr>
                <p:ph idx="1"/>
              </p:nvPr>
            </p:nvSpPr>
            <p:spPr>
              <a:xfrm>
                <a:off x="838200" y="798785"/>
                <a:ext cx="10515600" cy="4911834"/>
              </a:xfrm>
            </p:spPr>
            <p:txBody>
              <a:bodyPr>
                <a:normAutofit fontScale="85000" lnSpcReduction="20000"/>
              </a:bodyPr>
              <a:lstStyle/>
              <a:p>
                <a:endParaRPr lang="en-HK" dirty="0"/>
              </a:p>
              <a:p>
                <a:r>
                  <a:rPr lang="en-HK" dirty="0"/>
                  <a:t>Selection Bias Check</a:t>
                </a:r>
              </a:p>
              <a:p>
                <a:pPr lvl="1"/>
                <a:r>
                  <a:rPr lang="en-HK" dirty="0"/>
                  <a:t>According to the goodness of fit test of Hosmer and </a:t>
                </a:r>
                <a:r>
                  <a:rPr lang="en-HK" dirty="0" err="1"/>
                  <a:t>Lemeshow</a:t>
                </a:r>
                <a:r>
                  <a:rPr lang="en-HK" dirty="0"/>
                  <a:t> (2000), both the overall model is significant ( </a:t>
                </a:r>
                <a14:m>
                  <m:oMath xmlns:m="http://schemas.openxmlformats.org/officeDocument/2006/math">
                    <m:sSup>
                      <m:sSupPr>
                        <m:ctrlPr>
                          <a:rPr lang="en-HK" i="1">
                            <a:latin typeface="Cambria Math" panose="02040503050406030204" pitchFamily="18" charset="0"/>
                          </a:rPr>
                        </m:ctrlPr>
                      </m:sSupPr>
                      <m:e>
                        <m:r>
                          <m:rPr>
                            <m:sty m:val="p"/>
                          </m:rPr>
                          <a:rPr lang="en-HK">
                            <a:latin typeface="Cambria Math" panose="02040503050406030204" pitchFamily="18" charset="0"/>
                          </a:rPr>
                          <m:t>χ</m:t>
                        </m:r>
                      </m:e>
                      <m:sup>
                        <m:r>
                          <a:rPr lang="en-HK">
                            <a:latin typeface="Cambria Math" panose="02040503050406030204" pitchFamily="18" charset="0"/>
                          </a:rPr>
                          <m:t>2</m:t>
                        </m:r>
                      </m:sup>
                    </m:sSup>
                    <m:r>
                      <a:rPr lang="en-HK" i="1">
                        <a:latin typeface="Cambria Math" panose="02040503050406030204" pitchFamily="18" charset="0"/>
                      </a:rPr>
                      <m:t>=73.724,</m:t>
                    </m:r>
                  </m:oMath>
                </a14:m>
                <a:r>
                  <a:rPr lang="en-HK" dirty="0"/>
                  <a:t> df =8 and p &lt;0.001).</a:t>
                </a:r>
              </a:p>
              <a:p>
                <a:endParaRPr lang="en-HK" dirty="0"/>
              </a:p>
              <a:p>
                <a:r>
                  <a:rPr lang="en-HK" dirty="0"/>
                  <a:t>Endogeneity Check</a:t>
                </a:r>
              </a:p>
              <a:p>
                <a:pPr lvl="1"/>
                <a:r>
                  <a:rPr lang="en-US" dirty="0"/>
                  <a:t>Following the Lagrange Multiplier Test (Breusch &amp; Pagan, 1980), we first tested whether the panel effect exists, and the result (</a:t>
                </a:r>
                <a14:m>
                  <m:oMath xmlns:m="http://schemas.openxmlformats.org/officeDocument/2006/math">
                    <m:sSup>
                      <m:sSupPr>
                        <m:ctrlPr>
                          <a:rPr lang="en-HK" i="1">
                            <a:latin typeface="Cambria Math" panose="02040503050406030204" pitchFamily="18" charset="0"/>
                          </a:rPr>
                        </m:ctrlPr>
                      </m:sSupPr>
                      <m:e>
                        <m:r>
                          <m:rPr>
                            <m:sty m:val="p"/>
                          </m:rPr>
                          <a:rPr lang="en-US">
                            <a:latin typeface="Cambria Math" panose="02040503050406030204" pitchFamily="18" charset="0"/>
                          </a:rPr>
                          <m:t>χ</m:t>
                        </m:r>
                      </m:e>
                      <m:sup>
                        <m:r>
                          <a:rPr lang="en-US">
                            <a:latin typeface="Cambria Math" panose="02040503050406030204" pitchFamily="18" charset="0"/>
                          </a:rPr>
                          <m:t>2</m:t>
                        </m:r>
                      </m:sup>
                    </m:sSup>
                  </m:oMath>
                </a14:m>
                <a:r>
                  <a:rPr lang="en-US" dirty="0"/>
                  <a:t>= 416.27, df=1, p&lt;0.001) rejects the null hypothesis (i.e., no panel effect exists). </a:t>
                </a:r>
              </a:p>
              <a:p>
                <a:pPr lvl="1"/>
                <a:r>
                  <a:rPr lang="en-US" dirty="0"/>
                  <a:t>Then, following the Hausman Test (Hausman, 1978), we compared the random effect model with the fixed-effect model, and the result (</a:t>
                </a:r>
                <a14:m>
                  <m:oMath xmlns:m="http://schemas.openxmlformats.org/officeDocument/2006/math">
                    <m:sSup>
                      <m:sSupPr>
                        <m:ctrlPr>
                          <a:rPr lang="en-HK" i="1">
                            <a:latin typeface="Cambria Math" panose="02040503050406030204" pitchFamily="18" charset="0"/>
                          </a:rPr>
                        </m:ctrlPr>
                      </m:sSupPr>
                      <m:e>
                        <m:r>
                          <m:rPr>
                            <m:sty m:val="p"/>
                          </m:rPr>
                          <a:rPr lang="en-US">
                            <a:latin typeface="Cambria Math" panose="02040503050406030204" pitchFamily="18" charset="0"/>
                          </a:rPr>
                          <m:t>χ</m:t>
                        </m:r>
                      </m:e>
                      <m:sup>
                        <m:r>
                          <a:rPr lang="en-US">
                            <a:latin typeface="Cambria Math" panose="02040503050406030204" pitchFamily="18" charset="0"/>
                          </a:rPr>
                          <m:t>2</m:t>
                        </m:r>
                      </m:sup>
                    </m:sSup>
                  </m:oMath>
                </a14:m>
                <a:r>
                  <a:rPr lang="en-US" dirty="0"/>
                  <a:t>= 44.549, df=22, p&lt;0.01)  supports that the fixed effect model is more suitable.</a:t>
                </a:r>
              </a:p>
              <a:p>
                <a:pPr marL="457200" lvl="1" indent="0">
                  <a:buNone/>
                </a:pPr>
                <a:r>
                  <a:rPr lang="en-US" b="1" dirty="0">
                    <a:solidFill>
                      <a:srgbClr val="C00000"/>
                    </a:solidFill>
                    <a:latin typeface="Cavolini" panose="03000502040302020204" pitchFamily="66" charset="0"/>
                    <a:cs typeface="Cavolini" panose="03000502040302020204" pitchFamily="66" charset="0"/>
                  </a:rPr>
                  <a:t>The validity of the fixed-effect model on our data shows clear evidence of the existence of endogeneity problem, and further provides support for using HTIV to estimate the substantive equation. </a:t>
                </a:r>
                <a:endParaRPr lang="en-HK" b="1" dirty="0">
                  <a:solidFill>
                    <a:srgbClr val="C00000"/>
                  </a:solidFill>
                  <a:latin typeface="Cavolini" panose="03000502040302020204" pitchFamily="66" charset="0"/>
                  <a:cs typeface="Cavolini" panose="03000502040302020204" pitchFamily="66"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2704EAEC-DE4C-224D-B729-00CE3508EE4C}"/>
                  </a:ext>
                </a:extLst>
              </p:cNvPr>
              <p:cNvSpPr>
                <a:spLocks noGrp="1" noRot="1" noChangeAspect="1" noMove="1" noResize="1" noEditPoints="1" noAdjustHandles="1" noChangeArrowheads="1" noChangeShapeType="1" noTextEdit="1"/>
              </p:cNvSpPr>
              <p:nvPr>
                <p:ph idx="1"/>
              </p:nvPr>
            </p:nvSpPr>
            <p:spPr>
              <a:xfrm>
                <a:off x="838200" y="798785"/>
                <a:ext cx="10515600" cy="4911834"/>
              </a:xfrm>
              <a:blipFill>
                <a:blip r:embed="rId2"/>
                <a:stretch>
                  <a:fillRect l="-362" r="-121"/>
                </a:stretch>
              </a:blipFill>
            </p:spPr>
            <p:txBody>
              <a:bodyPr/>
              <a:lstStyle/>
              <a:p>
                <a:r>
                  <a:rPr lang="en-US">
                    <a:noFill/>
                  </a:rPr>
                  <a:t> </a:t>
                </a:r>
              </a:p>
            </p:txBody>
          </p:sp>
        </mc:Fallback>
      </mc:AlternateContent>
    </p:spTree>
    <p:extLst>
      <p:ext uri="{BB962C8B-B14F-4D97-AF65-F5344CB8AC3E}">
        <p14:creationId xmlns:p14="http://schemas.microsoft.com/office/powerpoint/2010/main" val="4101411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B6D0D65-AA5B-4950-8826-DC4F83F3E332}"/>
              </a:ext>
            </a:extLst>
          </p:cNvPr>
          <p:cNvSpPr txBox="1">
            <a:spLocks noGrp="1"/>
          </p:cNvSpPr>
          <p:nvPr>
            <p:ph type="title"/>
          </p:nvPr>
        </p:nvSpPr>
        <p:spPr>
          <a:xfrm>
            <a:off x="607144" y="2816129"/>
            <a:ext cx="10515600" cy="88212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pPr>
            <a:r>
              <a:rPr lang="en-US" sz="3200" b="1" dirty="0">
                <a:solidFill>
                  <a:srgbClr val="8A2150"/>
                </a:solidFill>
                <a:latin typeface="Rockwell" panose="02060603020205020403" pitchFamily="18" charset="0"/>
                <a:ea typeface="+mj-ea"/>
                <a:cs typeface="+mj-cs"/>
              </a:rPr>
              <a:t>06  </a:t>
            </a:r>
            <a:r>
              <a:rPr lang="en-US" altLang="zh-CN" sz="3200" b="1" dirty="0">
                <a:solidFill>
                  <a:srgbClr val="333F50"/>
                </a:solidFill>
                <a:latin typeface="Rockwell" panose="02060603020205020403" pitchFamily="18" charset="0"/>
                <a:ea typeface="+mj-ea"/>
                <a:cs typeface="+mj-cs"/>
              </a:rPr>
              <a:t>Contributions</a:t>
            </a:r>
            <a:endParaRPr lang="en-US" sz="3200" b="1" dirty="0">
              <a:solidFill>
                <a:srgbClr val="333F50"/>
              </a:solidFill>
              <a:latin typeface="Rockwell" panose="02060603020205020403" pitchFamily="18" charset="0"/>
              <a:ea typeface="+mj-ea"/>
              <a:cs typeface="+mj-cs"/>
            </a:endParaRPr>
          </a:p>
          <a:p>
            <a:pPr algn="just">
              <a:spcBef>
                <a:spcPct val="0"/>
              </a:spcBef>
            </a:pPr>
            <a:endParaRPr lang="en-US" sz="3200" dirty="0">
              <a:solidFill>
                <a:srgbClr val="333F50"/>
              </a:solidFill>
              <a:latin typeface="Cooper Black" panose="0208090404030B020404" pitchFamily="18" charset="0"/>
              <a:ea typeface="+mj-ea"/>
              <a:cs typeface="+mj-cs"/>
            </a:endParaRPr>
          </a:p>
        </p:txBody>
      </p:sp>
    </p:spTree>
    <p:extLst>
      <p:ext uri="{BB962C8B-B14F-4D97-AF65-F5344CB8AC3E}">
        <p14:creationId xmlns:p14="http://schemas.microsoft.com/office/powerpoint/2010/main" val="357275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27CD-2ADD-41D1-8E9A-C6F69AE47AB1}"/>
              </a:ext>
            </a:extLst>
          </p:cNvPr>
          <p:cNvSpPr>
            <a:spLocks noGrp="1"/>
          </p:cNvSpPr>
          <p:nvPr>
            <p:ph type="title"/>
          </p:nvPr>
        </p:nvSpPr>
        <p:spPr>
          <a:xfrm>
            <a:off x="749648" y="13552"/>
            <a:ext cx="10515600" cy="882128"/>
          </a:xfrm>
        </p:spPr>
        <p:txBody>
          <a:bodyPr>
            <a:normAutofit/>
          </a:bodyPr>
          <a:lstStyle/>
          <a:p>
            <a:pPr algn="just" defTabSz="914400" rtl="0" eaLnBrk="1" latinLnBrk="0" hangingPunct="1">
              <a:lnSpc>
                <a:spcPct val="90000"/>
              </a:lnSpc>
              <a:spcBef>
                <a:spcPct val="0"/>
              </a:spcBef>
              <a:buNone/>
            </a:pPr>
            <a:r>
              <a:rPr lang="en-US" sz="2400" b="1" kern="1200" dirty="0">
                <a:solidFill>
                  <a:schemeClr val="bg2"/>
                </a:solidFill>
                <a:latin typeface="Rockwell" panose="02060603020205020403" pitchFamily="18" charset="0"/>
                <a:ea typeface="DengXian" panose="02010600030101010101" pitchFamily="2" charset="-122"/>
                <a:cs typeface="Futura Medium" panose="020B0602020204020303" pitchFamily="34" charset="-79"/>
              </a:rPr>
              <a:t>06 </a:t>
            </a:r>
            <a:r>
              <a:rPr lang="en-US" altLang="zh-CN" sz="2400" b="1" kern="1200" dirty="0">
                <a:solidFill>
                  <a:schemeClr val="bg2"/>
                </a:solidFill>
                <a:latin typeface="Rockwell" panose="02060603020205020403" pitchFamily="18" charset="0"/>
                <a:ea typeface="DengXian" panose="02010600030101010101" pitchFamily="2" charset="-122"/>
                <a:cs typeface="Futura Medium" panose="020B0602020204020303" pitchFamily="34" charset="-79"/>
              </a:rPr>
              <a:t>Contributions</a:t>
            </a:r>
            <a:endParaRPr lang="en-US" sz="2400" b="1" kern="1200" dirty="0">
              <a:solidFill>
                <a:schemeClr val="bg2"/>
              </a:solidFill>
              <a:latin typeface="Rockwell" panose="02060603020205020403" pitchFamily="18" charset="0"/>
              <a:ea typeface="DengXian" panose="02010600030101010101" pitchFamily="2" charset="-122"/>
              <a:cs typeface="Futura Medium" panose="020B0602020204020303" pitchFamily="34" charset="-79"/>
            </a:endParaRPr>
          </a:p>
        </p:txBody>
      </p:sp>
      <p:sp>
        <p:nvSpPr>
          <p:cNvPr id="4" name="Content Placeholder 3">
            <a:extLst>
              <a:ext uri="{FF2B5EF4-FFF2-40B4-BE49-F238E27FC236}">
                <a16:creationId xmlns:a16="http://schemas.microsoft.com/office/drawing/2014/main" id="{ADB0515F-EA22-4D54-BC34-C58E98034542}"/>
              </a:ext>
            </a:extLst>
          </p:cNvPr>
          <p:cNvSpPr>
            <a:spLocks noGrp="1"/>
          </p:cNvSpPr>
          <p:nvPr>
            <p:ph idx="1"/>
          </p:nvPr>
        </p:nvSpPr>
        <p:spPr/>
        <p:txBody>
          <a:bodyPr>
            <a:normAutofit/>
          </a:bodyPr>
          <a:lstStyle/>
          <a:p>
            <a:pPr marL="0" indent="0" algn="just">
              <a:buNone/>
            </a:pPr>
            <a:r>
              <a:rPr lang="en-US" dirty="0">
                <a:solidFill>
                  <a:srgbClr val="8A2150"/>
                </a:solidFill>
                <a:ea typeface="DengXian" panose="02010600030101010101" pitchFamily="2" charset="-122"/>
                <a:cs typeface="Futura Medium" panose="020B0602020204020303" pitchFamily="34" charset="-79"/>
              </a:rPr>
              <a:t>Theoretical Contribution:</a:t>
            </a:r>
          </a:p>
          <a:p>
            <a:pPr lvl="1">
              <a:lnSpc>
                <a:spcPct val="130000"/>
              </a:lnSpc>
            </a:pPr>
            <a:r>
              <a:rPr lang="en-US" sz="1500" dirty="0"/>
              <a:t>This paper identified a new path through which advertising spending influence sales performance.</a:t>
            </a:r>
          </a:p>
          <a:p>
            <a:pPr lvl="1">
              <a:lnSpc>
                <a:spcPct val="130000"/>
              </a:lnSpc>
            </a:pPr>
            <a:r>
              <a:rPr lang="en-US" sz="1500" dirty="0"/>
              <a:t>This paper identified two boundaries of the positive effect of advertising spending. </a:t>
            </a:r>
          </a:p>
          <a:p>
            <a:pPr algn="just"/>
            <a:endParaRPr lang="en-US" dirty="0">
              <a:solidFill>
                <a:srgbClr val="333F50"/>
              </a:solidFill>
            </a:endParaRPr>
          </a:p>
        </p:txBody>
      </p:sp>
    </p:spTree>
    <p:extLst>
      <p:ext uri="{BB962C8B-B14F-4D97-AF65-F5344CB8AC3E}">
        <p14:creationId xmlns:p14="http://schemas.microsoft.com/office/powerpoint/2010/main" val="764988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A20A34-9C3C-4BFA-9E8A-7F23BA707D08}"/>
              </a:ext>
            </a:extLst>
          </p:cNvPr>
          <p:cNvSpPr/>
          <p:nvPr/>
        </p:nvSpPr>
        <p:spPr>
          <a:xfrm>
            <a:off x="4901666" y="2495953"/>
            <a:ext cx="1253868" cy="535531"/>
          </a:xfrm>
          <a:prstGeom prst="rect">
            <a:avLst/>
          </a:prstGeom>
        </p:spPr>
        <p:txBody>
          <a:bodyPr wrap="none">
            <a:spAutoFit/>
          </a:bodyPr>
          <a:lstStyle/>
          <a:p>
            <a:pPr algn="ctr">
              <a:lnSpc>
                <a:spcPct val="90000"/>
              </a:lnSpc>
              <a:spcBef>
                <a:spcPct val="0"/>
              </a:spcBef>
            </a:pPr>
            <a:r>
              <a:rPr lang="en-US" sz="3200" b="1" dirty="0">
                <a:solidFill>
                  <a:srgbClr val="8A2150"/>
                </a:solidFill>
                <a:latin typeface="Rockwell" panose="02060603020205020403" pitchFamily="18" charset="0"/>
                <a:ea typeface="+mj-ea"/>
                <a:cs typeface="+mj-cs"/>
              </a:rPr>
              <a:t> </a:t>
            </a:r>
            <a:r>
              <a:rPr lang="en-US" altLang="zh-CN" sz="3200" b="1" dirty="0">
                <a:solidFill>
                  <a:srgbClr val="333F50"/>
                </a:solidFill>
                <a:latin typeface="Rockwell" panose="02060603020205020403" pitchFamily="18" charset="0"/>
                <a:ea typeface="+mj-ea"/>
                <a:cs typeface="+mj-cs"/>
              </a:rPr>
              <a:t>Q&amp;A</a:t>
            </a:r>
            <a:endParaRPr lang="en-US" sz="3200" b="1" dirty="0">
              <a:solidFill>
                <a:srgbClr val="333F50"/>
              </a:solidFill>
              <a:latin typeface="Rockwell" panose="02060603020205020403" pitchFamily="18" charset="0"/>
              <a:ea typeface="+mj-ea"/>
              <a:cs typeface="+mj-cs"/>
            </a:endParaRPr>
          </a:p>
        </p:txBody>
      </p:sp>
      <p:sp>
        <p:nvSpPr>
          <p:cNvPr id="5" name="Subtitle 2">
            <a:extLst>
              <a:ext uri="{FF2B5EF4-FFF2-40B4-BE49-F238E27FC236}">
                <a16:creationId xmlns:a16="http://schemas.microsoft.com/office/drawing/2014/main" id="{9F303E9A-A5AC-4F5D-A9B8-3C6F5F5FBC8B}"/>
              </a:ext>
            </a:extLst>
          </p:cNvPr>
          <p:cNvSpPr txBox="1">
            <a:spLocks/>
          </p:cNvSpPr>
          <p:nvPr/>
        </p:nvSpPr>
        <p:spPr>
          <a:xfrm>
            <a:off x="2493916" y="3810691"/>
            <a:ext cx="6647854" cy="453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tx1">
                    <a:lumMod val="65000"/>
                    <a:lumOff val="35000"/>
                  </a:schemeClr>
                </a:solidFill>
                <a:latin typeface="Cambria" panose="02040503050406030204" pitchFamily="18" charset="0"/>
              </a:rPr>
              <a:t>Contact Me: haibopan@outlook.com</a:t>
            </a:r>
          </a:p>
        </p:txBody>
      </p:sp>
      <p:pic>
        <p:nvPicPr>
          <p:cNvPr id="6" name="Picture 5">
            <a:extLst>
              <a:ext uri="{FF2B5EF4-FFF2-40B4-BE49-F238E27FC236}">
                <a16:creationId xmlns:a16="http://schemas.microsoft.com/office/drawing/2014/main" id="{2A62E45B-C3BA-426F-B3C2-0099A4AAD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5511" y="4131414"/>
            <a:ext cx="2032245" cy="1635461"/>
          </a:xfrm>
          <a:prstGeom prst="rect">
            <a:avLst/>
          </a:prstGeom>
        </p:spPr>
      </p:pic>
    </p:spTree>
    <p:extLst>
      <p:ext uri="{BB962C8B-B14F-4D97-AF65-F5344CB8AC3E}">
        <p14:creationId xmlns:p14="http://schemas.microsoft.com/office/powerpoint/2010/main" val="3771763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42709-2722-C44E-856A-B19725BFCDC0}"/>
              </a:ext>
            </a:extLst>
          </p:cNvPr>
          <p:cNvSpPr>
            <a:spLocks noGrp="1"/>
          </p:cNvSpPr>
          <p:nvPr>
            <p:ph idx="1"/>
          </p:nvPr>
        </p:nvSpPr>
        <p:spPr/>
        <p:txBody>
          <a:bodyPr/>
          <a:lstStyle/>
          <a:p>
            <a:pPr marL="0" indent="0">
              <a:buNone/>
            </a:pPr>
            <a:r>
              <a:rPr lang="en-US" dirty="0"/>
              <a:t>Which title do you prefer?</a:t>
            </a:r>
          </a:p>
          <a:p>
            <a:pPr marL="914400" lvl="1" indent="-457200">
              <a:buAutoNum type="alphaUcPeriod"/>
            </a:pPr>
            <a:r>
              <a:rPr lang="en-US" dirty="0"/>
              <a:t>When does advertising spending work more effectively in franchising? </a:t>
            </a:r>
          </a:p>
          <a:p>
            <a:pPr marL="914400" lvl="1" indent="-457200">
              <a:buAutoNum type="alphaUcPeriod"/>
            </a:pPr>
            <a:r>
              <a:rPr lang="en-US" dirty="0"/>
              <a:t>Making advertising spending more effective in franchising: The roles of franchisee proportion and franchisee dispersion</a:t>
            </a:r>
          </a:p>
          <a:p>
            <a:pPr marL="914400" lvl="1" indent="-457200">
              <a:buAutoNum type="alphaUcPeriod"/>
            </a:pPr>
            <a:r>
              <a:rPr lang="en-US" dirty="0"/>
              <a:t>Be cautious on advertising spending in franchising! The roles of franchisee proportion and franchisee dispersion</a:t>
            </a:r>
          </a:p>
          <a:p>
            <a:pPr marL="457200" lvl="1" indent="0">
              <a:buNone/>
            </a:pPr>
            <a:r>
              <a:rPr lang="en-US" dirty="0"/>
              <a:t>D. Advertising spending in franchising: A franchisee side perspective and boundaries. </a:t>
            </a:r>
          </a:p>
          <a:p>
            <a:endParaRPr lang="en-US" dirty="0"/>
          </a:p>
        </p:txBody>
      </p:sp>
    </p:spTree>
    <p:extLst>
      <p:ext uri="{BB962C8B-B14F-4D97-AF65-F5344CB8AC3E}">
        <p14:creationId xmlns:p14="http://schemas.microsoft.com/office/powerpoint/2010/main" val="3368986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A0AAF-B658-4863-B920-A4053ABE26FE}"/>
              </a:ext>
            </a:extLst>
          </p:cNvPr>
          <p:cNvSpPr>
            <a:spLocks noGrp="1"/>
          </p:cNvSpPr>
          <p:nvPr>
            <p:ph idx="1"/>
          </p:nvPr>
        </p:nvSpPr>
        <p:spPr>
          <a:xfrm>
            <a:off x="2019241" y="2751637"/>
            <a:ext cx="7937665" cy="1988710"/>
          </a:xfrm>
        </p:spPr>
        <p:txBody>
          <a:bodyPr>
            <a:normAutofit fontScale="70000" lnSpcReduction="20000"/>
          </a:bodyPr>
          <a:lstStyle/>
          <a:p>
            <a:pPr marL="0" indent="0" algn="just">
              <a:buNone/>
            </a:pPr>
            <a:r>
              <a:rPr lang="en-US" sz="8000" dirty="0">
                <a:solidFill>
                  <a:srgbClr val="333F50"/>
                </a:solidFill>
              </a:rPr>
              <a:t>Thank You </a:t>
            </a:r>
            <a:r>
              <a:rPr lang="en-US" sz="8000" dirty="0">
                <a:solidFill>
                  <a:srgbClr val="8A2150"/>
                </a:solidFill>
              </a:rPr>
              <a:t>for your time!</a:t>
            </a:r>
          </a:p>
        </p:txBody>
      </p:sp>
    </p:spTree>
    <p:extLst>
      <p:ext uri="{BB962C8B-B14F-4D97-AF65-F5344CB8AC3E}">
        <p14:creationId xmlns:p14="http://schemas.microsoft.com/office/powerpoint/2010/main" val="195007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485D8-3910-478A-BE2F-CEC713B26165}"/>
              </a:ext>
            </a:extLst>
          </p:cNvPr>
          <p:cNvSpPr>
            <a:spLocks noGrp="1"/>
          </p:cNvSpPr>
          <p:nvPr>
            <p:ph idx="1"/>
          </p:nvPr>
        </p:nvSpPr>
        <p:spPr>
          <a:xfrm>
            <a:off x="836774" y="1081461"/>
            <a:ext cx="4469105" cy="1463040"/>
          </a:xfrm>
        </p:spPr>
        <p:txBody>
          <a:bodyPr/>
          <a:lstStyle/>
          <a:p>
            <a:pPr marL="0" indent="0" algn="just">
              <a:buNone/>
            </a:pPr>
            <a:r>
              <a:rPr lang="en-US" dirty="0">
                <a:solidFill>
                  <a:srgbClr val="333F50"/>
                </a:solidFill>
                <a:ea typeface="DengXian" panose="02010600030101010101" pitchFamily="2" charset="-122"/>
                <a:cs typeface="Futura Medium" panose="020B0602020204020303" pitchFamily="34" charset="-79"/>
              </a:rPr>
              <a:t>Top 10 of 2018 </a:t>
            </a:r>
            <a:r>
              <a:rPr lang="en-US" altLang="zh-CN" dirty="0">
                <a:solidFill>
                  <a:srgbClr val="333F50"/>
                </a:solidFill>
                <a:ea typeface="DengXian" panose="02010600030101010101" pitchFamily="2" charset="-122"/>
                <a:cs typeface="Futura Medium" panose="020B0602020204020303" pitchFamily="34" charset="-79"/>
              </a:rPr>
              <a:t>Franchise 500 Ranking</a:t>
            </a:r>
          </a:p>
          <a:p>
            <a:pPr marL="0" indent="0" algn="just">
              <a:buNone/>
            </a:pPr>
            <a:endParaRPr lang="en-US" sz="1800" dirty="0">
              <a:solidFill>
                <a:srgbClr val="333F50"/>
              </a:solidFill>
              <a:ea typeface="DengXian" panose="02010600030101010101" pitchFamily="2" charset="-122"/>
              <a:cs typeface="Futura Medium" panose="020B0602020204020303" pitchFamily="34" charset="-79"/>
            </a:endParaRPr>
          </a:p>
          <a:p>
            <a:pPr marL="0" indent="0" algn="just">
              <a:buNone/>
            </a:pPr>
            <a:endParaRPr lang="en-US" sz="1800" dirty="0">
              <a:solidFill>
                <a:srgbClr val="333F50"/>
              </a:solidFill>
              <a:ea typeface="DengXian" panose="02010600030101010101" pitchFamily="2" charset="-122"/>
              <a:cs typeface="Futura Medium" panose="020B0602020204020303" pitchFamily="34" charset="-79"/>
            </a:endParaRPr>
          </a:p>
          <a:p>
            <a:pPr marL="0" indent="0" algn="just">
              <a:buNone/>
            </a:pPr>
            <a:endParaRPr lang="en-US" sz="1800" dirty="0">
              <a:solidFill>
                <a:srgbClr val="333F50"/>
              </a:solidFill>
              <a:ea typeface="DengXian" panose="02010600030101010101" pitchFamily="2" charset="-122"/>
              <a:cs typeface="Futura Medium" panose="020B0602020204020303" pitchFamily="34" charset="-79"/>
            </a:endParaRPr>
          </a:p>
          <a:p>
            <a:pPr marL="0" indent="0" algn="just">
              <a:buNone/>
            </a:pPr>
            <a:endParaRPr lang="en-US" sz="1800" dirty="0">
              <a:solidFill>
                <a:srgbClr val="333F50"/>
              </a:solidFill>
              <a:ea typeface="DengXian" panose="02010600030101010101" pitchFamily="2" charset="-122"/>
              <a:cs typeface="Futura Medium" panose="020B0602020204020303" pitchFamily="34" charset="-79"/>
            </a:endParaRPr>
          </a:p>
          <a:p>
            <a:pPr marL="0" indent="0" algn="just">
              <a:buNone/>
            </a:pPr>
            <a:endParaRPr lang="en-US" sz="1800" dirty="0">
              <a:solidFill>
                <a:srgbClr val="333F50"/>
              </a:solidFill>
              <a:ea typeface="DengXian" panose="02010600030101010101" pitchFamily="2" charset="-122"/>
              <a:cs typeface="Futura Medium" panose="020B0602020204020303" pitchFamily="34" charset="-79"/>
            </a:endParaRPr>
          </a:p>
        </p:txBody>
      </p:sp>
      <p:pic>
        <p:nvPicPr>
          <p:cNvPr id="6" name="Picture 5" descr="A drawing of a face&#10;&#10;Description generated with high confidence">
            <a:extLst>
              <a:ext uri="{FF2B5EF4-FFF2-40B4-BE49-F238E27FC236}">
                <a16:creationId xmlns:a16="http://schemas.microsoft.com/office/drawing/2014/main" id="{D59A9EB0-6C6E-47EF-9E89-55302ECC2D95}"/>
              </a:ext>
            </a:extLst>
          </p:cNvPr>
          <p:cNvPicPr>
            <a:picLocks noChangeAspect="1"/>
          </p:cNvPicPr>
          <p:nvPr/>
        </p:nvPicPr>
        <p:blipFill>
          <a:blip r:embed="rId3"/>
          <a:stretch>
            <a:fillRect/>
          </a:stretch>
        </p:blipFill>
        <p:spPr>
          <a:xfrm>
            <a:off x="944987" y="2303602"/>
            <a:ext cx="1463040" cy="1463040"/>
          </a:xfrm>
          <a:prstGeom prst="rect">
            <a:avLst/>
          </a:prstGeom>
          <a:ln>
            <a:noFill/>
          </a:ln>
          <a:effectLst>
            <a:outerShdw blurRad="292100" dist="139700" dir="2700000" algn="tl" rotWithShape="0">
              <a:srgbClr val="333333">
                <a:alpha val="65000"/>
              </a:srgbClr>
            </a:outerShdw>
          </a:effectLst>
        </p:spPr>
      </p:pic>
      <p:pic>
        <p:nvPicPr>
          <p:cNvPr id="8" name="Picture 7" descr="A close up of a piece of paper&#10;&#10;Description generated with high confidence">
            <a:extLst>
              <a:ext uri="{FF2B5EF4-FFF2-40B4-BE49-F238E27FC236}">
                <a16:creationId xmlns:a16="http://schemas.microsoft.com/office/drawing/2014/main" id="{AF0FDAC9-9C5B-4568-A410-84CF71395DC8}"/>
              </a:ext>
            </a:extLst>
          </p:cNvPr>
          <p:cNvPicPr>
            <a:picLocks noChangeAspect="1"/>
          </p:cNvPicPr>
          <p:nvPr/>
        </p:nvPicPr>
        <p:blipFill>
          <a:blip r:embed="rId4"/>
          <a:stretch>
            <a:fillRect/>
          </a:stretch>
        </p:blipFill>
        <p:spPr>
          <a:xfrm>
            <a:off x="3005866" y="2303602"/>
            <a:ext cx="1463040" cy="146304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DC6F240-76EF-43C1-AAD1-89E2CA408C57}"/>
              </a:ext>
            </a:extLst>
          </p:cNvPr>
          <p:cNvPicPr>
            <a:picLocks noChangeAspect="1"/>
          </p:cNvPicPr>
          <p:nvPr/>
        </p:nvPicPr>
        <p:blipFill>
          <a:blip r:embed="rId5"/>
          <a:stretch>
            <a:fillRect/>
          </a:stretch>
        </p:blipFill>
        <p:spPr>
          <a:xfrm>
            <a:off x="5200426" y="2303602"/>
            <a:ext cx="1463040" cy="146304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4FEEBBEB-0BD7-4F99-9651-2BAF99C2B8B5}"/>
              </a:ext>
            </a:extLst>
          </p:cNvPr>
          <p:cNvPicPr>
            <a:picLocks noChangeAspect="1"/>
          </p:cNvPicPr>
          <p:nvPr/>
        </p:nvPicPr>
        <p:blipFill>
          <a:blip r:embed="rId6"/>
          <a:stretch>
            <a:fillRect/>
          </a:stretch>
        </p:blipFill>
        <p:spPr>
          <a:xfrm>
            <a:off x="7394986" y="2303602"/>
            <a:ext cx="1463040" cy="1463040"/>
          </a:xfrm>
          <a:prstGeom prst="rect">
            <a:avLst/>
          </a:prstGeom>
          <a:ln>
            <a:noFill/>
          </a:ln>
          <a:effectLst>
            <a:outerShdw blurRad="292100" dist="139700" dir="2700000" algn="tl" rotWithShape="0">
              <a:srgbClr val="333333">
                <a:alpha val="65000"/>
              </a:srgbClr>
            </a:outerShdw>
          </a:effectLst>
        </p:spPr>
      </p:pic>
      <p:pic>
        <p:nvPicPr>
          <p:cNvPr id="14" name="Picture 13" descr="A picture containing aircraft, transport, balloon&#10;&#10;Description generated with very high confidence">
            <a:extLst>
              <a:ext uri="{FF2B5EF4-FFF2-40B4-BE49-F238E27FC236}">
                <a16:creationId xmlns:a16="http://schemas.microsoft.com/office/drawing/2014/main" id="{2C391D88-D688-4BD7-837C-A81FA9D78908}"/>
              </a:ext>
            </a:extLst>
          </p:cNvPr>
          <p:cNvPicPr>
            <a:picLocks noChangeAspect="1"/>
          </p:cNvPicPr>
          <p:nvPr/>
        </p:nvPicPr>
        <p:blipFill>
          <a:blip r:embed="rId7"/>
          <a:stretch>
            <a:fillRect/>
          </a:stretch>
        </p:blipFill>
        <p:spPr>
          <a:xfrm>
            <a:off x="9641967" y="2303602"/>
            <a:ext cx="1463040" cy="1463040"/>
          </a:xfrm>
          <a:prstGeom prst="rect">
            <a:avLst/>
          </a:prstGeom>
          <a:ln>
            <a:noFill/>
          </a:ln>
          <a:effectLst>
            <a:outerShdw blurRad="292100" dist="139700" dir="2700000" algn="tl" rotWithShape="0">
              <a:srgbClr val="333333">
                <a:alpha val="65000"/>
              </a:srgbClr>
            </a:outerShdw>
          </a:effectLst>
        </p:spPr>
      </p:pic>
      <p:pic>
        <p:nvPicPr>
          <p:cNvPr id="16" name="Picture 15" descr="A picture containing clipart&#10;&#10;Description generated with high confidence">
            <a:extLst>
              <a:ext uri="{FF2B5EF4-FFF2-40B4-BE49-F238E27FC236}">
                <a16:creationId xmlns:a16="http://schemas.microsoft.com/office/drawing/2014/main" id="{4EDD83DE-2BD3-4E35-9D63-C429B8583FD2}"/>
              </a:ext>
            </a:extLst>
          </p:cNvPr>
          <p:cNvPicPr>
            <a:picLocks noChangeAspect="1"/>
          </p:cNvPicPr>
          <p:nvPr/>
        </p:nvPicPr>
        <p:blipFill>
          <a:blip r:embed="rId8"/>
          <a:stretch>
            <a:fillRect/>
          </a:stretch>
        </p:blipFill>
        <p:spPr>
          <a:xfrm>
            <a:off x="930030" y="4305781"/>
            <a:ext cx="1463040" cy="1463040"/>
          </a:xfrm>
          <a:prstGeom prst="rect">
            <a:avLst/>
          </a:prstGeom>
          <a:ln>
            <a:noFill/>
          </a:ln>
          <a:effectLst>
            <a:outerShdw blurRad="292100" dist="139700" dir="2700000" algn="tl" rotWithShape="0">
              <a:srgbClr val="333333">
                <a:alpha val="65000"/>
              </a:srgbClr>
            </a:outerShdw>
          </a:effectLst>
        </p:spPr>
      </p:pic>
      <p:pic>
        <p:nvPicPr>
          <p:cNvPr id="20" name="Picture 19" descr="A screenshot of a cell phone&#10;&#10;Description generated with high confidence">
            <a:extLst>
              <a:ext uri="{FF2B5EF4-FFF2-40B4-BE49-F238E27FC236}">
                <a16:creationId xmlns:a16="http://schemas.microsoft.com/office/drawing/2014/main" id="{87CBCA40-4C37-4AAF-9008-143FE2999F09}"/>
              </a:ext>
            </a:extLst>
          </p:cNvPr>
          <p:cNvPicPr>
            <a:picLocks noChangeAspect="1"/>
          </p:cNvPicPr>
          <p:nvPr/>
        </p:nvPicPr>
        <p:blipFill>
          <a:blip r:embed="rId9"/>
          <a:stretch>
            <a:fillRect/>
          </a:stretch>
        </p:blipFill>
        <p:spPr>
          <a:xfrm>
            <a:off x="3005866" y="4305781"/>
            <a:ext cx="1463040" cy="1463040"/>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525CFA33-A008-464B-846E-81D62276457F}"/>
              </a:ext>
            </a:extLst>
          </p:cNvPr>
          <p:cNvPicPr>
            <a:picLocks noChangeAspect="1"/>
          </p:cNvPicPr>
          <p:nvPr/>
        </p:nvPicPr>
        <p:blipFill>
          <a:blip r:embed="rId10"/>
          <a:stretch>
            <a:fillRect/>
          </a:stretch>
        </p:blipFill>
        <p:spPr>
          <a:xfrm>
            <a:off x="5200426" y="4305781"/>
            <a:ext cx="1463040" cy="1463040"/>
          </a:xfrm>
          <a:prstGeom prst="rect">
            <a:avLst/>
          </a:prstGeom>
          <a:ln>
            <a:noFill/>
          </a:ln>
          <a:effectLst>
            <a:outerShdw blurRad="292100" dist="139700" dir="2700000" algn="tl" rotWithShape="0">
              <a:srgbClr val="333333">
                <a:alpha val="65000"/>
              </a:srgbClr>
            </a:outerShdw>
          </a:effectLst>
        </p:spPr>
      </p:pic>
      <p:pic>
        <p:nvPicPr>
          <p:cNvPr id="24" name="Picture 23" descr="A picture containing clipart&#10;&#10;Description generated with very high confidence">
            <a:extLst>
              <a:ext uri="{FF2B5EF4-FFF2-40B4-BE49-F238E27FC236}">
                <a16:creationId xmlns:a16="http://schemas.microsoft.com/office/drawing/2014/main" id="{E5D511ED-FE4A-40DA-ACBE-66AE458CBA63}"/>
              </a:ext>
            </a:extLst>
          </p:cNvPr>
          <p:cNvPicPr>
            <a:picLocks noChangeAspect="1"/>
          </p:cNvPicPr>
          <p:nvPr/>
        </p:nvPicPr>
        <p:blipFill>
          <a:blip r:embed="rId11"/>
          <a:stretch>
            <a:fillRect/>
          </a:stretch>
        </p:blipFill>
        <p:spPr>
          <a:xfrm>
            <a:off x="7440107" y="4296061"/>
            <a:ext cx="1463040" cy="1463040"/>
          </a:xfrm>
          <a:prstGeom prst="rect">
            <a:avLst/>
          </a:prstGeom>
          <a:ln>
            <a:noFill/>
          </a:ln>
          <a:effectLst>
            <a:outerShdw blurRad="292100" dist="139700" dir="2700000" algn="tl" rotWithShape="0">
              <a:srgbClr val="333333">
                <a:alpha val="65000"/>
              </a:srgbClr>
            </a:outerShdw>
          </a:effectLst>
        </p:spPr>
      </p:pic>
      <p:pic>
        <p:nvPicPr>
          <p:cNvPr id="26" name="Picture 25" descr="A red and white sign&#10;&#10;Description generated with very high confidence">
            <a:extLst>
              <a:ext uri="{FF2B5EF4-FFF2-40B4-BE49-F238E27FC236}">
                <a16:creationId xmlns:a16="http://schemas.microsoft.com/office/drawing/2014/main" id="{16E65E27-3671-44A7-A418-B4B2BB9C53A9}"/>
              </a:ext>
            </a:extLst>
          </p:cNvPr>
          <p:cNvPicPr>
            <a:picLocks noChangeAspect="1"/>
          </p:cNvPicPr>
          <p:nvPr/>
        </p:nvPicPr>
        <p:blipFill>
          <a:blip r:embed="rId12"/>
          <a:stretch>
            <a:fillRect/>
          </a:stretch>
        </p:blipFill>
        <p:spPr>
          <a:xfrm>
            <a:off x="9641967" y="4296061"/>
            <a:ext cx="1463040" cy="1463040"/>
          </a:xfrm>
          <a:prstGeom prst="rect">
            <a:avLst/>
          </a:prstGeom>
          <a:ln>
            <a:noFill/>
          </a:ln>
          <a:effectLst>
            <a:outerShdw blurRad="292100" dist="139700" dir="2700000" algn="tl" rotWithShape="0">
              <a:srgbClr val="333333">
                <a:alpha val="65000"/>
              </a:srgbClr>
            </a:outerShdw>
          </a:effectLst>
        </p:spPr>
      </p:pic>
      <p:sp>
        <p:nvSpPr>
          <p:cNvPr id="29" name="Title 28">
            <a:extLst>
              <a:ext uri="{FF2B5EF4-FFF2-40B4-BE49-F238E27FC236}">
                <a16:creationId xmlns:a16="http://schemas.microsoft.com/office/drawing/2014/main" id="{C58B13ED-3E37-406C-8823-D75DA41A5060}"/>
              </a:ext>
            </a:extLst>
          </p:cNvPr>
          <p:cNvSpPr>
            <a:spLocks noGrp="1"/>
          </p:cNvSpPr>
          <p:nvPr>
            <p:ph type="title"/>
          </p:nvPr>
        </p:nvSpPr>
        <p:spPr/>
        <p:txBody>
          <a:bodyPr/>
          <a:lstStyle/>
          <a:p>
            <a:pPr algn="just"/>
            <a:r>
              <a:rPr lang="en-US" b="1" dirty="0">
                <a:solidFill>
                  <a:schemeClr val="tx2">
                    <a:lumMod val="20000"/>
                    <a:lumOff val="80000"/>
                  </a:schemeClr>
                </a:solidFill>
                <a:latin typeface="Rockwell" panose="02060603020205020403" pitchFamily="18" charset="0"/>
                <a:ea typeface="DengXian" panose="02010600030101010101" pitchFamily="2" charset="-122"/>
                <a:cs typeface="Futura Medium" panose="020B0602020204020303" pitchFamily="34" charset="-79"/>
              </a:rPr>
              <a:t>01 Introduction</a:t>
            </a:r>
            <a:endParaRPr lang="en-US" dirty="0">
              <a:solidFill>
                <a:schemeClr val="tx2">
                  <a:lumMod val="20000"/>
                  <a:lumOff val="80000"/>
                </a:schemeClr>
              </a:solidFill>
            </a:endParaRPr>
          </a:p>
        </p:txBody>
      </p:sp>
      <p:sp>
        <p:nvSpPr>
          <p:cNvPr id="30" name="Title 1">
            <a:extLst>
              <a:ext uri="{FF2B5EF4-FFF2-40B4-BE49-F238E27FC236}">
                <a16:creationId xmlns:a16="http://schemas.microsoft.com/office/drawing/2014/main" id="{1AE09B20-FFCE-4B3E-BBCA-FB75315A5E76}"/>
              </a:ext>
            </a:extLst>
          </p:cNvPr>
          <p:cNvSpPr txBox="1">
            <a:spLocks/>
          </p:cNvSpPr>
          <p:nvPr/>
        </p:nvSpPr>
        <p:spPr>
          <a:xfrm>
            <a:off x="902048" y="165952"/>
            <a:ext cx="10515600" cy="8821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Segoe Print" panose="02000800000000000000" pitchFamily="2" charset="0"/>
                <a:ea typeface="+mj-ea"/>
                <a:cs typeface="+mj-cs"/>
              </a:defRPr>
            </a:lvl1pPr>
          </a:lstStyle>
          <a:p>
            <a:endParaRPr lang="en-US" b="1" dirty="0">
              <a:solidFill>
                <a:schemeClr val="accent2">
                  <a:lumMod val="60000"/>
                  <a:lumOff val="40000"/>
                </a:schemeClr>
              </a:solidFill>
              <a:latin typeface="Rockwell" panose="02060603020205020403" pitchFamily="18" charset="0"/>
              <a:ea typeface="DengXian" panose="02010600030101010101" pitchFamily="2" charset="-122"/>
              <a:cs typeface="Futura Medium" panose="020B0602020204020303" pitchFamily="34" charset="-79"/>
            </a:endParaRPr>
          </a:p>
        </p:txBody>
      </p:sp>
    </p:spTree>
    <p:extLst>
      <p:ext uri="{BB962C8B-B14F-4D97-AF65-F5344CB8AC3E}">
        <p14:creationId xmlns:p14="http://schemas.microsoft.com/office/powerpoint/2010/main" val="425954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485D8-3910-478A-BE2F-CEC713B26165}"/>
              </a:ext>
            </a:extLst>
          </p:cNvPr>
          <p:cNvSpPr>
            <a:spLocks noGrp="1"/>
          </p:cNvSpPr>
          <p:nvPr>
            <p:ph idx="1"/>
          </p:nvPr>
        </p:nvSpPr>
        <p:spPr>
          <a:xfrm>
            <a:off x="931903" y="1367334"/>
            <a:ext cx="10328194" cy="4653589"/>
          </a:xfrm>
        </p:spPr>
        <p:txBody>
          <a:bodyPr>
            <a:normAutofit/>
          </a:bodyPr>
          <a:lstStyle/>
          <a:p>
            <a:pPr marL="0" indent="0" algn="just">
              <a:buNone/>
            </a:pPr>
            <a:r>
              <a:rPr lang="en-US" dirty="0">
                <a:solidFill>
                  <a:srgbClr val="8A2150"/>
                </a:solidFill>
                <a:ea typeface="DengXian" panose="02010600030101010101" pitchFamily="2" charset="-122"/>
                <a:cs typeface="Futura Medium" panose="020B0602020204020303" pitchFamily="34" charset="-79"/>
              </a:rPr>
              <a:t>Business format franchising </a:t>
            </a:r>
            <a:r>
              <a:rPr lang="en-US" dirty="0">
                <a:solidFill>
                  <a:srgbClr val="333F50"/>
                </a:solidFill>
                <a:ea typeface="DengXian" panose="02010600030101010101" pitchFamily="2" charset="-122"/>
                <a:cs typeface="Futura Medium" panose="020B0602020204020303" pitchFamily="34" charset="-79"/>
              </a:rPr>
              <a:t>is a method of business expansion characterized by a trademark license, payment of fees, and significant assistance and / or control (IFA, 2018) </a:t>
            </a:r>
          </a:p>
          <a:p>
            <a:pPr lvl="1" algn="just">
              <a:buFont typeface="Wingdings" panose="05000000000000000000" pitchFamily="2" charset="2"/>
              <a:buChar char="§"/>
            </a:pP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In franchising, one firm (the franchisor) sells the right to market goods or services under its brand name and using its business practices to a second firm ( the franchisee) (Combs, Michael, and </a:t>
            </a:r>
            <a:r>
              <a:rPr lang="en-US" sz="1400" dirty="0" err="1">
                <a:solidFill>
                  <a:srgbClr val="333F50"/>
                </a:solidFill>
                <a:latin typeface="Futura Medium" panose="020B0602020204020303" pitchFamily="34" charset="-79"/>
                <a:ea typeface="DengXian" panose="02010600030101010101" pitchFamily="2" charset="-122"/>
                <a:cs typeface="Futura Medium" panose="020B0602020204020303" pitchFamily="34" charset="-79"/>
              </a:rPr>
              <a:t>Castrogivanni</a:t>
            </a: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 2004). </a:t>
            </a:r>
          </a:p>
          <a:p>
            <a:pPr lvl="1" algn="just">
              <a:buFont typeface="Wingdings" panose="05000000000000000000" pitchFamily="2" charset="2"/>
              <a:buChar char="§"/>
            </a:pP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In exchange, franchisees have to pay franchisors up-front fee (is known as franchise fee) and ongoing fees ( is known as royalty fee) for the right. (Combs, </a:t>
            </a:r>
            <a:r>
              <a:rPr lang="en-US" sz="1400" dirty="0" err="1">
                <a:solidFill>
                  <a:srgbClr val="333F50"/>
                </a:solidFill>
                <a:latin typeface="Futura Medium" panose="020B0602020204020303" pitchFamily="34" charset="-79"/>
                <a:ea typeface="DengXian" panose="02010600030101010101" pitchFamily="2" charset="-122"/>
                <a:cs typeface="Futura Medium" panose="020B0602020204020303" pitchFamily="34" charset="-79"/>
              </a:rPr>
              <a:t>Kthchen</a:t>
            </a:r>
            <a:r>
              <a:rPr lang="en-US" sz="1400" dirty="0">
                <a:solidFill>
                  <a:srgbClr val="333F50"/>
                </a:solidFill>
                <a:latin typeface="Futura Medium" panose="020B0602020204020303" pitchFamily="34" charset="-79"/>
                <a:ea typeface="DengXian" panose="02010600030101010101" pitchFamily="2" charset="-122"/>
                <a:cs typeface="Futura Medium" panose="020B0602020204020303" pitchFamily="34" charset="-79"/>
              </a:rPr>
              <a:t>, Shook, and Short, 2011). </a:t>
            </a:r>
          </a:p>
          <a:p>
            <a:pPr marL="0" indent="0" algn="just">
              <a:buNone/>
            </a:pPr>
            <a:r>
              <a:rPr lang="en-US" dirty="0">
                <a:solidFill>
                  <a:srgbClr val="333F50"/>
                </a:solidFill>
                <a:ea typeface="DengXian" panose="02010600030101010101" pitchFamily="2" charset="-122"/>
              </a:rPr>
              <a:t>In U.</a:t>
            </a:r>
            <a:r>
              <a:rPr lang="en-US" altLang="zh-CN" dirty="0">
                <a:solidFill>
                  <a:srgbClr val="333F50"/>
                </a:solidFill>
                <a:ea typeface="DengXian" panose="02010600030101010101" pitchFamily="2" charset="-122"/>
              </a:rPr>
              <a:t>S.,</a:t>
            </a:r>
            <a:r>
              <a:rPr lang="zh-CN" altLang="en-US" dirty="0">
                <a:solidFill>
                  <a:srgbClr val="333F50"/>
                </a:solidFill>
                <a:ea typeface="DengXian" panose="02010600030101010101" pitchFamily="2" charset="-122"/>
              </a:rPr>
              <a:t> </a:t>
            </a:r>
            <a:r>
              <a:rPr lang="en-US" altLang="zh-CN" dirty="0">
                <a:solidFill>
                  <a:srgbClr val="333F50"/>
                </a:solidFill>
                <a:ea typeface="DengXian" panose="02010600030101010101" pitchFamily="2" charset="-122"/>
              </a:rPr>
              <a:t>it</a:t>
            </a:r>
            <a:r>
              <a:rPr lang="zh-CN" altLang="en-US" dirty="0">
                <a:solidFill>
                  <a:srgbClr val="333F50"/>
                </a:solidFill>
                <a:ea typeface="DengXian" panose="02010600030101010101" pitchFamily="2" charset="-122"/>
              </a:rPr>
              <a:t> </a:t>
            </a:r>
            <a:r>
              <a:rPr lang="en-US" dirty="0">
                <a:solidFill>
                  <a:srgbClr val="333F50"/>
                </a:solidFill>
                <a:ea typeface="DengXian" panose="02010600030101010101" pitchFamily="2" charset="-122"/>
              </a:rPr>
              <a:t>provided nearly 9.0 million jobs and contributed $541.1 billion to GDP in 2016</a:t>
            </a:r>
            <a:endParaRPr lang="en-US" dirty="0">
              <a:solidFill>
                <a:srgbClr val="333F50"/>
              </a:solidFill>
            </a:endParaRPr>
          </a:p>
          <a:p>
            <a:pPr algn="just">
              <a:buFont typeface="Wingdings" panose="05000000000000000000" pitchFamily="2" charset="2"/>
              <a:buChar char="§"/>
            </a:pPr>
            <a:endParaRPr lang="en-US" dirty="0">
              <a:ea typeface="DengXian" panose="02010600030101010101" pitchFamily="2" charset="-122"/>
              <a:cs typeface="Futura Medium" panose="020B0602020204020303" pitchFamily="34" charset="-79"/>
            </a:endParaRPr>
          </a:p>
          <a:p>
            <a:pPr marL="457200" lvl="1" indent="0" algn="just">
              <a:buNone/>
            </a:pPr>
            <a:endParaRPr lang="en-US" sz="1600" dirty="0">
              <a:latin typeface="Cambria" panose="02040503050406030204" pitchFamily="18" charset="0"/>
              <a:ea typeface="DengXian" panose="02010600030101010101" pitchFamily="2" charset="-122"/>
              <a:cs typeface="Futura Medium" panose="020B0602020204020303" pitchFamily="34" charset="-79"/>
            </a:endParaRPr>
          </a:p>
          <a:p>
            <a:pPr algn="just"/>
            <a:endParaRPr lang="en-US" sz="1800" dirty="0">
              <a:ea typeface="DengXian" panose="02010600030101010101" pitchFamily="2" charset="-122"/>
              <a:cs typeface="Futura Medium" panose="020B0602020204020303" pitchFamily="34" charset="-79"/>
            </a:endParaRPr>
          </a:p>
        </p:txBody>
      </p:sp>
      <p:sp>
        <p:nvSpPr>
          <p:cNvPr id="5" name="Title 4">
            <a:extLst>
              <a:ext uri="{FF2B5EF4-FFF2-40B4-BE49-F238E27FC236}">
                <a16:creationId xmlns:a16="http://schemas.microsoft.com/office/drawing/2014/main" id="{7BE3304E-66EC-4664-A3DD-C3DC63E2DEA6}"/>
              </a:ext>
            </a:extLst>
          </p:cNvPr>
          <p:cNvSpPr>
            <a:spLocks noGrp="1"/>
          </p:cNvSpPr>
          <p:nvPr>
            <p:ph type="title"/>
          </p:nvPr>
        </p:nvSpPr>
        <p:spPr/>
        <p:txBody>
          <a:bodyPr/>
          <a:lstStyle/>
          <a:p>
            <a:pPr algn="just"/>
            <a:r>
              <a:rPr lang="en-US" b="1" dirty="0">
                <a:solidFill>
                  <a:schemeClr val="accent1">
                    <a:lumMod val="20000"/>
                    <a:lumOff val="80000"/>
                  </a:schemeClr>
                </a:solidFill>
                <a:latin typeface="Rockwell" panose="02060603020205020403" pitchFamily="18" charset="0"/>
                <a:ea typeface="DengXian" panose="02010600030101010101" pitchFamily="2" charset="-122"/>
                <a:cs typeface="Futura Medium" panose="020B0602020204020303" pitchFamily="34" charset="-79"/>
              </a:rPr>
              <a:t>01 Introduction</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230904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D24E-27F4-4C22-9E7F-62F7B3476015}"/>
              </a:ext>
            </a:extLst>
          </p:cNvPr>
          <p:cNvSpPr>
            <a:spLocks noGrp="1"/>
          </p:cNvSpPr>
          <p:nvPr>
            <p:ph type="title"/>
          </p:nvPr>
        </p:nvSpPr>
        <p:spPr/>
        <p:txBody>
          <a:bodyPr>
            <a:normAutofit/>
          </a:bodyPr>
          <a:lstStyle/>
          <a:p>
            <a:pPr algn="just"/>
            <a:r>
              <a:rPr lang="en-US" b="1" dirty="0">
                <a:solidFill>
                  <a:schemeClr val="tx2">
                    <a:lumMod val="20000"/>
                    <a:lumOff val="80000"/>
                  </a:schemeClr>
                </a:solidFill>
                <a:latin typeface="Rockwell" panose="02060603020205020403" pitchFamily="18" charset="0"/>
                <a:ea typeface="DengXian" panose="02010600030101010101" pitchFamily="2" charset="-122"/>
                <a:cs typeface="Futura Medium" panose="020B0602020204020303" pitchFamily="34" charset="-79"/>
              </a:rPr>
              <a:t>01 Introduction</a:t>
            </a:r>
            <a:endParaRPr lang="en-US" dirty="0">
              <a:solidFill>
                <a:schemeClr val="tx2">
                  <a:lumMod val="20000"/>
                  <a:lumOff val="80000"/>
                </a:schemeClr>
              </a:solidFill>
              <a:ea typeface="DengXian" panose="02010600030101010101" pitchFamily="2" charset="-122"/>
              <a:cs typeface="Futura Medium" panose="020B0602020204020303" pitchFamily="34" charset="-79"/>
            </a:endParaRPr>
          </a:p>
        </p:txBody>
      </p:sp>
      <p:sp>
        <p:nvSpPr>
          <p:cNvPr id="3" name="Content Placeholder 2">
            <a:extLst>
              <a:ext uri="{FF2B5EF4-FFF2-40B4-BE49-F238E27FC236}">
                <a16:creationId xmlns:a16="http://schemas.microsoft.com/office/drawing/2014/main" id="{1FF11414-EBF5-4C8E-BD3E-3D38E0DD1A64}"/>
              </a:ext>
            </a:extLst>
          </p:cNvPr>
          <p:cNvSpPr>
            <a:spLocks noGrp="1"/>
          </p:cNvSpPr>
          <p:nvPr>
            <p:ph idx="1"/>
          </p:nvPr>
        </p:nvSpPr>
        <p:spPr>
          <a:xfrm>
            <a:off x="838200" y="1150638"/>
            <a:ext cx="10515600" cy="4911834"/>
          </a:xfrm>
        </p:spPr>
        <p:txBody>
          <a:bodyPr>
            <a:normAutofit/>
          </a:bodyPr>
          <a:lstStyle/>
          <a:p>
            <a:pPr marL="0" indent="0" algn="just">
              <a:buNone/>
            </a:pPr>
            <a:r>
              <a:rPr lang="en-US" dirty="0">
                <a:solidFill>
                  <a:srgbClr val="333F50"/>
                </a:solidFill>
                <a:ea typeface="DengXian" panose="02010600030101010101" pitchFamily="2" charset="-122"/>
                <a:cs typeface="Futura Medium" panose="020B0602020204020303" pitchFamily="34" charset="-79"/>
              </a:rPr>
              <a:t>Franchising has captured the attentions from different fields:</a:t>
            </a:r>
          </a:p>
          <a:p>
            <a:pPr lvl="1" algn="just">
              <a:buFont typeface="Wingdings" panose="05000000000000000000" pitchFamily="2" charset="2"/>
              <a:buChar char="§"/>
            </a:pPr>
            <a:r>
              <a:rPr lang="en-US" dirty="0">
                <a:solidFill>
                  <a:srgbClr val="8A2150"/>
                </a:solidFill>
                <a:latin typeface="Cambria" panose="02040503050406030204" pitchFamily="18" charset="0"/>
                <a:ea typeface="DengXian" panose="02010600030101010101" pitchFamily="2" charset="-122"/>
                <a:cs typeface="Futura Medium" panose="020B0602020204020303" pitchFamily="34" charset="-79"/>
              </a:rPr>
              <a:t>Entrepreneurship:  </a:t>
            </a:r>
            <a:r>
              <a:rPr lang="en-US" dirty="0">
                <a:solidFill>
                  <a:srgbClr val="333F50"/>
                </a:solidFill>
                <a:latin typeface="Cambria" panose="02040503050406030204" pitchFamily="18" charset="0"/>
                <a:ea typeface="DengXian" panose="02010600030101010101" pitchFamily="2" charset="-122"/>
                <a:cs typeface="Futura Medium" panose="020B0602020204020303" pitchFamily="34" charset="-79"/>
              </a:rPr>
              <a:t>franchising is a vehicle for entering business ownership ( Shane &amp; Hoy, 1996)</a:t>
            </a:r>
          </a:p>
          <a:p>
            <a:pPr lvl="1" algn="just">
              <a:buFont typeface="Wingdings" panose="05000000000000000000" pitchFamily="2" charset="2"/>
              <a:buChar char="§"/>
            </a:pPr>
            <a:r>
              <a:rPr lang="en-US" dirty="0">
                <a:solidFill>
                  <a:srgbClr val="8A2150"/>
                </a:solidFill>
                <a:latin typeface="Cambria" panose="02040503050406030204" pitchFamily="18" charset="0"/>
                <a:ea typeface="DengXian" panose="02010600030101010101" pitchFamily="2" charset="-122"/>
              </a:rPr>
              <a:t>Economics: </a:t>
            </a:r>
            <a:r>
              <a:rPr lang="en-US" dirty="0">
                <a:solidFill>
                  <a:srgbClr val="333F50"/>
                </a:solidFill>
                <a:latin typeface="Cambria" panose="02040503050406030204" pitchFamily="18" charset="0"/>
                <a:ea typeface="DengXian" panose="02010600030101010101" pitchFamily="2" charset="-122"/>
                <a:cs typeface="Futura Medium" panose="020B0602020204020303" pitchFamily="34" charset="-79"/>
              </a:rPr>
              <a:t>franchising is a leading venue for understanding the structure of contracts ( Lafontaine, 1992)</a:t>
            </a:r>
          </a:p>
          <a:p>
            <a:pPr lvl="1" algn="just">
              <a:buFont typeface="Wingdings" panose="05000000000000000000" pitchFamily="2" charset="2"/>
              <a:buChar char="§"/>
            </a:pPr>
            <a:r>
              <a:rPr lang="en-US" dirty="0">
                <a:solidFill>
                  <a:srgbClr val="8A2150"/>
                </a:solidFill>
                <a:latin typeface="Cambria" panose="02040503050406030204" pitchFamily="18" charset="0"/>
                <a:ea typeface="DengXian" panose="02010600030101010101" pitchFamily="2" charset="-122"/>
              </a:rPr>
              <a:t>Strategic Management: </a:t>
            </a:r>
            <a:r>
              <a:rPr lang="en-US" dirty="0">
                <a:solidFill>
                  <a:srgbClr val="333F50"/>
                </a:solidFill>
                <a:latin typeface="Cambria" panose="02040503050406030204" pitchFamily="18" charset="0"/>
                <a:ea typeface="DengXian" panose="02010600030101010101" pitchFamily="2" charset="-122"/>
                <a:cs typeface="Futura Medium" panose="020B0602020204020303" pitchFamily="34" charset="-79"/>
              </a:rPr>
              <a:t>franchising is an important organizational form ( Sorenson ad Sorensen, 2001)</a:t>
            </a:r>
          </a:p>
          <a:p>
            <a:pPr lvl="1" algn="just">
              <a:buFont typeface="Wingdings" panose="05000000000000000000" pitchFamily="2" charset="2"/>
              <a:buChar char="§"/>
            </a:pPr>
            <a:r>
              <a:rPr lang="en-US" dirty="0">
                <a:solidFill>
                  <a:srgbClr val="8A2150"/>
                </a:solidFill>
                <a:latin typeface="Cambria" panose="02040503050406030204" pitchFamily="18" charset="0"/>
                <a:ea typeface="DengXian" panose="02010600030101010101" pitchFamily="2" charset="-122"/>
              </a:rPr>
              <a:t>Marketing: </a:t>
            </a:r>
            <a:r>
              <a:rPr lang="en-US" dirty="0">
                <a:solidFill>
                  <a:srgbClr val="333F50"/>
                </a:solidFill>
                <a:latin typeface="Cambria" panose="02040503050406030204" pitchFamily="18" charset="0"/>
                <a:ea typeface="DengXian" panose="02010600030101010101" pitchFamily="2" charset="-122"/>
                <a:cs typeface="Futura Medium" panose="020B0602020204020303" pitchFamily="34" charset="-79"/>
              </a:rPr>
              <a:t>franchising is an important distribution channel (Srinivasan, 2006)</a:t>
            </a:r>
          </a:p>
        </p:txBody>
      </p:sp>
    </p:spTree>
    <p:extLst>
      <p:ext uri="{BB962C8B-B14F-4D97-AF65-F5344CB8AC3E}">
        <p14:creationId xmlns:p14="http://schemas.microsoft.com/office/powerpoint/2010/main" val="50622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B6D0D65-AA5B-4950-8826-DC4F83F3E332}"/>
              </a:ext>
            </a:extLst>
          </p:cNvPr>
          <p:cNvSpPr txBox="1">
            <a:spLocks noGrp="1"/>
          </p:cNvSpPr>
          <p:nvPr>
            <p:ph type="title"/>
          </p:nvPr>
        </p:nvSpPr>
        <p:spPr>
          <a:xfrm>
            <a:off x="607144" y="2816129"/>
            <a:ext cx="10515600" cy="88212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pPr>
            <a:r>
              <a:rPr lang="en-US" sz="3200" b="1" dirty="0">
                <a:solidFill>
                  <a:srgbClr val="8A2150"/>
                </a:solidFill>
                <a:latin typeface="Rockwell" panose="02060603020205020403" pitchFamily="18" charset="0"/>
                <a:ea typeface="+mj-ea"/>
                <a:cs typeface="+mj-cs"/>
              </a:rPr>
              <a:t>02  </a:t>
            </a:r>
            <a:r>
              <a:rPr lang="en-US" sz="3200" b="1" dirty="0">
                <a:solidFill>
                  <a:srgbClr val="333F50"/>
                </a:solidFill>
                <a:latin typeface="Rockwell" panose="02060603020205020403" pitchFamily="18" charset="0"/>
                <a:ea typeface="+mj-ea"/>
                <a:cs typeface="+mj-cs"/>
              </a:rPr>
              <a:t>Idea Generation</a:t>
            </a:r>
          </a:p>
          <a:p>
            <a:pPr algn="just">
              <a:spcBef>
                <a:spcPct val="0"/>
              </a:spcBef>
            </a:pPr>
            <a:endParaRPr lang="en-US" sz="3200" dirty="0">
              <a:solidFill>
                <a:srgbClr val="333F50"/>
              </a:solidFill>
              <a:latin typeface="Cooper Black" panose="0208090404030B020404" pitchFamily="18" charset="0"/>
              <a:ea typeface="+mj-ea"/>
              <a:cs typeface="+mj-cs"/>
            </a:endParaRPr>
          </a:p>
        </p:txBody>
      </p:sp>
    </p:spTree>
    <p:extLst>
      <p:ext uri="{BB962C8B-B14F-4D97-AF65-F5344CB8AC3E}">
        <p14:creationId xmlns:p14="http://schemas.microsoft.com/office/powerpoint/2010/main" val="130808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3166-D3FC-8941-A2FE-2A2CBAEC1484}"/>
              </a:ext>
            </a:extLst>
          </p:cNvPr>
          <p:cNvSpPr>
            <a:spLocks noGrp="1"/>
          </p:cNvSpPr>
          <p:nvPr>
            <p:ph type="title"/>
          </p:nvPr>
        </p:nvSpPr>
        <p:spPr/>
        <p:txBody>
          <a:bodyPr/>
          <a:lstStyle/>
          <a:p>
            <a:r>
              <a:rPr lang="en-US"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02 </a:t>
            </a:r>
            <a:r>
              <a:rPr lang="en-US" altLang="zh-CN"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Idea Generation</a:t>
            </a:r>
            <a:endParaRPr lang="en-US" dirty="0"/>
          </a:p>
        </p:txBody>
      </p:sp>
      <p:sp>
        <p:nvSpPr>
          <p:cNvPr id="3" name="Content Placeholder 2">
            <a:extLst>
              <a:ext uri="{FF2B5EF4-FFF2-40B4-BE49-F238E27FC236}">
                <a16:creationId xmlns:a16="http://schemas.microsoft.com/office/drawing/2014/main" id="{6AF07DD5-8AC7-C64C-8BD4-79F5D37880D2}"/>
              </a:ext>
            </a:extLst>
          </p:cNvPr>
          <p:cNvSpPr>
            <a:spLocks noGrp="1"/>
          </p:cNvSpPr>
          <p:nvPr>
            <p:ph idx="1"/>
          </p:nvPr>
        </p:nvSpPr>
        <p:spPr/>
        <p:txBody>
          <a:bodyPr/>
          <a:lstStyle/>
          <a:p>
            <a:pPr algn="just"/>
            <a:r>
              <a:rPr lang="en-US" dirty="0">
                <a:solidFill>
                  <a:srgbClr val="333F50"/>
                </a:solidFill>
                <a:ea typeface="DengXian" panose="02010600030101010101" pitchFamily="2" charset="-122"/>
                <a:cs typeface="Futura Medium" panose="020B0602020204020303" pitchFamily="34" charset="-79"/>
              </a:rPr>
              <a:t>Advertising is an essential strategy in franchising.</a:t>
            </a:r>
          </a:p>
          <a:p>
            <a:pPr lvl="1" algn="just"/>
            <a:r>
              <a:rPr lang="en-US" sz="1400" dirty="0">
                <a:solidFill>
                  <a:srgbClr val="333F50"/>
                </a:solidFill>
                <a:ea typeface="DengXian" panose="02010600030101010101" pitchFamily="2" charset="-122"/>
                <a:cs typeface="Cavolini" panose="03000502040302020204" pitchFamily="66" charset="0"/>
              </a:rPr>
              <a:t>“franchising” is about “brand”. (IFA, 2020</a:t>
            </a:r>
            <a:r>
              <a:rPr lang="zh-CN" altLang="en-US" sz="1400" dirty="0">
                <a:solidFill>
                  <a:srgbClr val="333F50"/>
                </a:solidFill>
                <a:ea typeface="DengXian" panose="02010600030101010101" pitchFamily="2" charset="-122"/>
                <a:cs typeface="Cavolini" panose="03000502040302020204" pitchFamily="66" charset="0"/>
              </a:rPr>
              <a:t>）</a:t>
            </a:r>
            <a:endParaRPr lang="en-US" altLang="zh-CN" sz="1400" dirty="0">
              <a:solidFill>
                <a:srgbClr val="333F50"/>
              </a:solidFill>
              <a:ea typeface="DengXian" panose="02010600030101010101" pitchFamily="2" charset="-122"/>
              <a:cs typeface="Cavolini" panose="03000502040302020204" pitchFamily="66" charset="0"/>
            </a:endParaRPr>
          </a:p>
          <a:p>
            <a:pPr lvl="1" algn="just"/>
            <a:r>
              <a:rPr lang="en-US" sz="1400" dirty="0">
                <a:solidFill>
                  <a:srgbClr val="333F50"/>
                </a:solidFill>
                <a:ea typeface="DengXian" panose="02010600030101010101" pitchFamily="2" charset="-122"/>
                <a:cs typeface="Cavolini" panose="03000502040302020204" pitchFamily="66" charset="0"/>
              </a:rPr>
              <a:t>brand is tightly bound to advertising.  (**)</a:t>
            </a:r>
          </a:p>
          <a:p>
            <a:pPr algn="just"/>
            <a:r>
              <a:rPr lang="en-US" altLang="zh-CN" dirty="0">
                <a:solidFill>
                  <a:srgbClr val="333F50"/>
                </a:solidFill>
                <a:ea typeface="DengXian" panose="02010600030101010101" pitchFamily="2" charset="-122"/>
                <a:cs typeface="Futura Medium" panose="020B0602020204020303" pitchFamily="34" charset="-79"/>
              </a:rPr>
              <a:t>Advertising spending is viewed as investment in marketing but is cost in financial statements.</a:t>
            </a:r>
          </a:p>
          <a:p>
            <a:pPr marL="457200" lvl="1" indent="0" algn="just">
              <a:buNone/>
            </a:pPr>
            <a:r>
              <a:rPr lang="en-US" altLang="zh-CN" sz="1400" dirty="0">
                <a:solidFill>
                  <a:srgbClr val="333F50"/>
                </a:solidFill>
                <a:ea typeface="DengXian" panose="02010600030101010101" pitchFamily="2" charset="-122"/>
              </a:rPr>
              <a:t>Advertising spending is a tradeoff between ”benefits” and “costs”.</a:t>
            </a:r>
            <a:endParaRPr lang="en-US" altLang="zh-CN" sz="1400" dirty="0">
              <a:solidFill>
                <a:srgbClr val="333F50"/>
              </a:solidFill>
              <a:ea typeface="DengXian" panose="02010600030101010101" pitchFamily="2" charset="-122"/>
              <a:cs typeface="Futura Medium" panose="020B0602020204020303" pitchFamily="34" charset="-79"/>
            </a:endParaRPr>
          </a:p>
          <a:p>
            <a:pPr algn="just"/>
            <a:r>
              <a:rPr lang="en-US" altLang="zh-CN" dirty="0">
                <a:solidFill>
                  <a:srgbClr val="333F50"/>
                </a:solidFill>
                <a:ea typeface="DengXian" panose="02010600030101010101" pitchFamily="2" charset="-122"/>
                <a:cs typeface="Futura Medium" panose="020B0602020204020303" pitchFamily="34" charset="-79"/>
              </a:rPr>
              <a:t>How to optimize the advertising spending to achieve maximum value in different situations? </a:t>
            </a:r>
          </a:p>
          <a:p>
            <a:pPr marL="457200" lvl="1" indent="0" algn="just">
              <a:buNone/>
            </a:pPr>
            <a:r>
              <a:rPr lang="en-US" sz="1400" dirty="0">
                <a:solidFill>
                  <a:srgbClr val="333F50"/>
                </a:solidFill>
                <a:ea typeface="DengXian" panose="02010600030101010101" pitchFamily="2" charset="-122"/>
                <a:cs typeface="Cavolini" panose="03000502040302020204" pitchFamily="66" charset="0"/>
              </a:rPr>
              <a:t>Specifically, when is it an effective strategy to enhance advertising spending? And when is not it an effective strategy? </a:t>
            </a:r>
          </a:p>
        </p:txBody>
      </p:sp>
    </p:spTree>
    <p:extLst>
      <p:ext uri="{BB962C8B-B14F-4D97-AF65-F5344CB8AC3E}">
        <p14:creationId xmlns:p14="http://schemas.microsoft.com/office/powerpoint/2010/main" val="387247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833A-D27E-CC41-909A-880F3953B308}"/>
              </a:ext>
            </a:extLst>
          </p:cNvPr>
          <p:cNvSpPr>
            <a:spLocks noGrp="1"/>
          </p:cNvSpPr>
          <p:nvPr>
            <p:ph type="title"/>
          </p:nvPr>
        </p:nvSpPr>
        <p:spPr/>
        <p:txBody>
          <a:bodyPr/>
          <a:lstStyle/>
          <a:p>
            <a:r>
              <a:rPr lang="en-US"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02 </a:t>
            </a:r>
            <a:r>
              <a:rPr lang="en-US" altLang="zh-CN" b="1" dirty="0">
                <a:solidFill>
                  <a:schemeClr val="bg2"/>
                </a:solidFill>
                <a:latin typeface="Rockwell" panose="02060603020205020403" pitchFamily="18" charset="0"/>
                <a:ea typeface="DengXian" panose="02010600030101010101" pitchFamily="2" charset="-122"/>
                <a:cs typeface="Futura Medium" panose="020B0602020204020303" pitchFamily="34" charset="-79"/>
              </a:rPr>
              <a:t>Idea Generation</a:t>
            </a:r>
            <a:endParaRPr lang="en-US" dirty="0"/>
          </a:p>
        </p:txBody>
      </p:sp>
      <p:sp>
        <p:nvSpPr>
          <p:cNvPr id="3" name="Content Placeholder 2">
            <a:extLst>
              <a:ext uri="{FF2B5EF4-FFF2-40B4-BE49-F238E27FC236}">
                <a16:creationId xmlns:a16="http://schemas.microsoft.com/office/drawing/2014/main" id="{8DD24109-4928-C84A-91C3-06BB32E099A7}"/>
              </a:ext>
            </a:extLst>
          </p:cNvPr>
          <p:cNvSpPr>
            <a:spLocks noGrp="1"/>
          </p:cNvSpPr>
          <p:nvPr>
            <p:ph idx="1"/>
          </p:nvPr>
        </p:nvSpPr>
        <p:spPr/>
        <p:txBody>
          <a:bodyPr/>
          <a:lstStyle/>
          <a:p>
            <a:r>
              <a:rPr lang="en-US" dirty="0"/>
              <a:t>Empirical studies have shown evidence that advertising spending can influence sales performance.  </a:t>
            </a:r>
          </a:p>
          <a:p>
            <a:pPr lvl="1"/>
            <a:r>
              <a:rPr lang="en-US" dirty="0" err="1"/>
              <a:t>Goeree</a:t>
            </a:r>
            <a:r>
              <a:rPr lang="en-US" dirty="0"/>
              <a:t>, 2008; </a:t>
            </a:r>
            <a:r>
              <a:rPr lang="en-US" dirty="0" err="1"/>
              <a:t>Gurun</a:t>
            </a:r>
            <a:r>
              <a:rPr lang="en-US" dirty="0"/>
              <a:t> et al., 2016; </a:t>
            </a:r>
            <a:r>
              <a:rPr lang="en-US" dirty="0" err="1"/>
              <a:t>Lodish</a:t>
            </a:r>
            <a:r>
              <a:rPr lang="en-US" dirty="0"/>
              <a:t> et al., 1995; Van </a:t>
            </a:r>
            <a:r>
              <a:rPr lang="en-US" dirty="0" err="1"/>
              <a:t>Heerde</a:t>
            </a:r>
            <a:r>
              <a:rPr lang="en-US" dirty="0"/>
              <a:t> et al., 2013.</a:t>
            </a:r>
          </a:p>
          <a:p>
            <a:r>
              <a:rPr lang="en-US" dirty="0"/>
              <a:t>Few studies in franchising examined the effect of advertising spending empirically. </a:t>
            </a:r>
          </a:p>
          <a:p>
            <a:r>
              <a:rPr lang="en-US" dirty="0"/>
              <a:t>Few studies in franchising explored the boundary of advertising spending theoretically. </a:t>
            </a:r>
          </a:p>
          <a:p>
            <a:endParaRPr lang="en-US" dirty="0"/>
          </a:p>
        </p:txBody>
      </p:sp>
    </p:spTree>
    <p:extLst>
      <p:ext uri="{BB962C8B-B14F-4D97-AF65-F5344CB8AC3E}">
        <p14:creationId xmlns:p14="http://schemas.microsoft.com/office/powerpoint/2010/main" val="50743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B6D0D65-AA5B-4950-8826-DC4F83F3E332}"/>
              </a:ext>
            </a:extLst>
          </p:cNvPr>
          <p:cNvSpPr txBox="1">
            <a:spLocks noGrp="1"/>
          </p:cNvSpPr>
          <p:nvPr>
            <p:ph type="title"/>
          </p:nvPr>
        </p:nvSpPr>
        <p:spPr>
          <a:xfrm>
            <a:off x="607144" y="2816129"/>
            <a:ext cx="10515600" cy="88212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pPr>
            <a:r>
              <a:rPr lang="en-US" sz="3200" b="1" dirty="0">
                <a:solidFill>
                  <a:srgbClr val="8A2150"/>
                </a:solidFill>
                <a:latin typeface="Rockwell" panose="02060603020205020403" pitchFamily="18" charset="0"/>
                <a:ea typeface="+mj-ea"/>
                <a:cs typeface="+mj-cs"/>
              </a:rPr>
              <a:t>03  </a:t>
            </a:r>
            <a:r>
              <a:rPr lang="en-US" altLang="zh-CN" sz="3200" b="1" dirty="0">
                <a:solidFill>
                  <a:srgbClr val="333F50"/>
                </a:solidFill>
                <a:latin typeface="Rockwell" panose="02060603020205020403" pitchFamily="18" charset="0"/>
                <a:ea typeface="+mj-ea"/>
                <a:cs typeface="+mj-cs"/>
              </a:rPr>
              <a:t>Research Questions</a:t>
            </a:r>
            <a:endParaRPr lang="en-US" sz="3200" b="1" dirty="0">
              <a:solidFill>
                <a:srgbClr val="333F50"/>
              </a:solidFill>
              <a:latin typeface="Rockwell" panose="02060603020205020403" pitchFamily="18" charset="0"/>
              <a:ea typeface="+mj-ea"/>
              <a:cs typeface="+mj-cs"/>
            </a:endParaRPr>
          </a:p>
          <a:p>
            <a:pPr algn="just">
              <a:spcBef>
                <a:spcPct val="0"/>
              </a:spcBef>
            </a:pPr>
            <a:endParaRPr lang="en-US" sz="3200" dirty="0">
              <a:solidFill>
                <a:srgbClr val="333F50"/>
              </a:solidFill>
              <a:latin typeface="Cooper Black" panose="0208090404030B020404" pitchFamily="18" charset="0"/>
              <a:ea typeface="+mj-ea"/>
              <a:cs typeface="+mj-cs"/>
            </a:endParaRPr>
          </a:p>
        </p:txBody>
      </p:sp>
    </p:spTree>
    <p:extLst>
      <p:ext uri="{BB962C8B-B14F-4D97-AF65-F5344CB8AC3E}">
        <p14:creationId xmlns:p14="http://schemas.microsoft.com/office/powerpoint/2010/main" val="2377792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TotalTime>
  <Words>1340</Words>
  <Application>Microsoft Macintosh PowerPoint</Application>
  <PresentationFormat>Widescreen</PresentationFormat>
  <Paragraphs>128</Paragraphs>
  <Slides>29</Slides>
  <Notes>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Arial</vt:lpstr>
      <vt:lpstr>Britannic Bold</vt:lpstr>
      <vt:lpstr>Calibri</vt:lpstr>
      <vt:lpstr>Calibri Light</vt:lpstr>
      <vt:lpstr>Cambria</vt:lpstr>
      <vt:lpstr>Cambria Math</vt:lpstr>
      <vt:lpstr>Candara</vt:lpstr>
      <vt:lpstr>Cavolini</vt:lpstr>
      <vt:lpstr>Cooper Black</vt:lpstr>
      <vt:lpstr>Futura Medium</vt:lpstr>
      <vt:lpstr>Rockwell</vt:lpstr>
      <vt:lpstr>Wingdings</vt:lpstr>
      <vt:lpstr>Office Theme</vt:lpstr>
      <vt:lpstr>1_Office Theme</vt:lpstr>
      <vt:lpstr>PowerPoint Presentation</vt:lpstr>
      <vt:lpstr>01  Introduction </vt:lpstr>
      <vt:lpstr>01 Introduction</vt:lpstr>
      <vt:lpstr>01 Introduction</vt:lpstr>
      <vt:lpstr>01 Introduction</vt:lpstr>
      <vt:lpstr>02  Idea Generation </vt:lpstr>
      <vt:lpstr>02 Idea Generation</vt:lpstr>
      <vt:lpstr>02 Idea Generation</vt:lpstr>
      <vt:lpstr>03  Research Questions </vt:lpstr>
      <vt:lpstr>02 Research Questions</vt:lpstr>
      <vt:lpstr>04  Hypotheses Development </vt:lpstr>
      <vt:lpstr>04  Theoretical Framework</vt:lpstr>
      <vt:lpstr>04  Theoretical Framework</vt:lpstr>
      <vt:lpstr>04  Theoretical Framework</vt:lpstr>
      <vt:lpstr>PowerPoint Presentation</vt:lpstr>
      <vt:lpstr>04 Hypotheses Development</vt:lpstr>
      <vt:lpstr>PowerPoint Presentation</vt:lpstr>
      <vt:lpstr>PowerPoint Presentation</vt:lpstr>
      <vt:lpstr>05  Research Methods </vt:lpstr>
      <vt:lpstr>Study 1</vt:lpstr>
      <vt:lpstr>Study 2</vt:lpstr>
      <vt:lpstr>Study 2</vt:lpstr>
      <vt:lpstr>Study 2</vt:lpstr>
      <vt:lpstr>Study 2</vt:lpstr>
      <vt:lpstr>06  Contributions </vt:lpstr>
      <vt:lpstr>06 Contributions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the impact of franchisor plural governance on franchisee financial performance:  The moderating role of system size and regulatory environment</dc:title>
  <dc:creator>Haibo Pan</dc:creator>
  <cp:lastModifiedBy>Pan Raymond</cp:lastModifiedBy>
  <cp:revision>69</cp:revision>
  <dcterms:created xsi:type="dcterms:W3CDTF">2018-03-25T03:27:37Z</dcterms:created>
  <dcterms:modified xsi:type="dcterms:W3CDTF">2021-02-28T10:21:46Z</dcterms:modified>
</cp:coreProperties>
</file>