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4" r:id="rId6"/>
    <p:sldId id="267" r:id="rId7"/>
    <p:sldId id="266" r:id="rId8"/>
    <p:sldId id="265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fd2ce1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fd2ce1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fd2ce1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fd2ce1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luralsight.com/search?q=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www.rstudio.com/products/rstudio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for Statistical Analysis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 Session 1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‘Understanding the Rstudio Layout and Workflow’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Hammed Akande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B5B31-614A-4F6F-AD2A-5FFA50BC32F3}"/>
              </a:ext>
            </a:extLst>
          </p:cNvPr>
          <p:cNvSpPr txBox="1"/>
          <p:nvPr/>
        </p:nvSpPr>
        <p:spPr>
          <a:xfrm>
            <a:off x="3036849" y="3665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in R and Resources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FBC1F-A360-444A-8735-83EB3D1EFCBF}"/>
              </a:ext>
            </a:extLst>
          </p:cNvPr>
          <p:cNvSpPr txBox="1"/>
          <p:nvPr/>
        </p:nvSpPr>
        <p:spPr>
          <a:xfrm>
            <a:off x="-1" y="1109917"/>
            <a:ext cx="76088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? before any function to get documentation about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Alt + Shift + K (on a windows computer) to see all keyboard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+ Shift + K (on a Mac computer)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- 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https://stackoverflow.com/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R-bloggers - 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https://www.r-bloggers.com/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for beginners- 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https://www.pluralsight.com/search?q=R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0F89-C93E-499F-8C1B-12E8129200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16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how to Download and Install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and load R Packages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R layout/workflow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difference between R Script &amp; Markdown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7D4CC-993D-4682-A2BE-3FF24CF898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71174" y="-1687"/>
            <a:ext cx="6178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" dirty="0"/>
              <a:t> R and R</a:t>
            </a:r>
            <a:r>
              <a:rPr lang="en-CA" dirty="0"/>
              <a:t>s</a:t>
            </a:r>
            <a:r>
              <a:rPr lang="en" dirty="0"/>
              <a:t>tudio	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BF5A2-D339-46B5-BDAF-BA4E7837BAE1}"/>
              </a:ext>
            </a:extLst>
          </p:cNvPr>
          <p:cNvSpPr txBox="1"/>
          <p:nvPr/>
        </p:nvSpPr>
        <p:spPr>
          <a:xfrm>
            <a:off x="0" y="1553692"/>
            <a:ext cx="413338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CRAN website (</a:t>
            </a:r>
            <a:r>
              <a:rPr lang="en-CA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</a:t>
            </a:r>
            <a:r>
              <a:rPr lang="en-CA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Studio- (</a:t>
            </a:r>
            <a:r>
              <a:rPr lang="en-US" sz="2000" b="0" i="0" u="none" strike="noStrike" dirty="0">
                <a:solidFill>
                  <a:srgbClr val="4183C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https://www.rstudio.com/products/rstudio/download/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CA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40AFAC-60C3-498D-8458-194A7E96A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897" y="304012"/>
            <a:ext cx="4899103" cy="19477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C39D5D-D296-4E8A-B270-4BA43EB45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092" y="2251758"/>
            <a:ext cx="4638908" cy="249936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DA439D-8DCB-4A29-8EDA-2CB3731A77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BEB644-74D2-4A11-8780-F1CEAD8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17" y="657366"/>
            <a:ext cx="4720683" cy="4377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37D46-C2A6-4DA4-B977-3E841E3309AA}"/>
              </a:ext>
            </a:extLst>
          </p:cNvPr>
          <p:cNvSpPr txBox="1"/>
          <p:nvPr/>
        </p:nvSpPr>
        <p:spPr>
          <a:xfrm>
            <a:off x="2575932" y="-1163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 Layout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065A88-4854-44AD-9304-3C3134AE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756"/>
            <a:ext cx="4423317" cy="434087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9E2D97-6ABD-44ED-8965-C402EAE7A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5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38106-3C64-4465-BC02-828356F3612E}"/>
              </a:ext>
            </a:extLst>
          </p:cNvPr>
          <p:cNvSpPr txBox="1"/>
          <p:nvPr/>
        </p:nvSpPr>
        <p:spPr>
          <a:xfrm>
            <a:off x="2464419" y="1880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Packages</a:t>
            </a:r>
            <a:endParaRPr lang="en-CA" sz="2800" b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AD9D23-B104-47ED-B55F-A2E14019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964"/>
            <a:ext cx="9144000" cy="219069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A6A4A6-AACC-4392-A8DA-D322C0E0F2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298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C1D3DE5-8C7D-4C64-A2EB-F7BB7662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9776"/>
            <a:ext cx="9143999" cy="17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CD504-96FF-4F3A-9D67-7431B73708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E068-2DBF-4E45-98B6-3D6D5AF580F4}"/>
              </a:ext>
            </a:extLst>
          </p:cNvPr>
          <p:cNvSpPr txBox="1"/>
          <p:nvPr/>
        </p:nvSpPr>
        <p:spPr>
          <a:xfrm>
            <a:off x="2479289" y="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from </a:t>
            </a:r>
            <a:r>
              <a:rPr lang="en-CA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CA" sz="2400" dirty="0"/>
          </a:p>
        </p:txBody>
      </p:sp>
      <p:pic>
        <p:nvPicPr>
          <p:cNvPr id="6" name="Picture 5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4DCE911E-ABCE-4F24-B275-D4B610CF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839500"/>
            <a:ext cx="5025483" cy="214122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DE5324-1E17-4482-B330-8E98C6C1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34" y="2980720"/>
            <a:ext cx="5025482" cy="16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107D7-B92A-4185-AFD2-B5964580A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0D84-3A8D-42BB-9E16-2D8F40EED84A}"/>
              </a:ext>
            </a:extLst>
          </p:cNvPr>
          <p:cNvSpPr txBox="1"/>
          <p:nvPr/>
        </p:nvSpPr>
        <p:spPr>
          <a:xfrm>
            <a:off x="2895600" y="12117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Script and R Markdown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3C376-DDE2-4B16-A2A1-CC0B6E3B6126}"/>
              </a:ext>
            </a:extLst>
          </p:cNvPr>
          <p:cNvSpPr txBox="1"/>
          <p:nvPr/>
        </p:nvSpPr>
        <p:spPr>
          <a:xfrm>
            <a:off x="360555" y="1213995"/>
            <a:ext cx="82481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Script</a:t>
            </a:r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can only allow you to add code and comment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Markdown</a:t>
            </a:r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more flexibility and you can author webpages.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“Knit” R Markdown document and publish as HTML, Pdf, and doc format. This will generate webpage (in case of HTML) and output of embedded R code (e.g., plot or image) which makes it easy to share and publish the work).</a:t>
            </a:r>
          </a:p>
        </p:txBody>
      </p:sp>
    </p:spTree>
    <p:extLst>
      <p:ext uri="{BB962C8B-B14F-4D97-AF65-F5344CB8AC3E}">
        <p14:creationId xmlns:p14="http://schemas.microsoft.com/office/powerpoint/2010/main" val="152387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127CB-18BF-4058-AF20-85447478E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D6EC-D34D-4C85-9A51-B161C63D63D5}"/>
              </a:ext>
            </a:extLst>
          </p:cNvPr>
          <p:cNvSpPr txBox="1"/>
          <p:nvPr/>
        </p:nvSpPr>
        <p:spPr>
          <a:xfrm>
            <a:off x="2925337" y="542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Script and R Markdown</a:t>
            </a:r>
            <a:endParaRPr lang="en-CA" sz="24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73E525-F522-4E47-874D-161BC879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932"/>
            <a:ext cx="4723849" cy="4270979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15969E-29B0-4DBE-8947-671B9058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50" y="515932"/>
            <a:ext cx="4420152" cy="42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73394E-B964-45AC-AAA4-F5C53FBC84F5}"/>
              </a:ext>
            </a:extLst>
          </p:cNvPr>
          <p:cNvSpPr txBox="1"/>
          <p:nvPr/>
        </p:nvSpPr>
        <p:spPr>
          <a:xfrm>
            <a:off x="0" y="969020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fully new to R, you may want to try SWIRL (Statistics with interactive R learning).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package enables you to learn stat and R commands interactively. </a:t>
            </a:r>
          </a:p>
          <a:p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type the commands below in your RStudio to get started. Press Enter or Return after each line of code as necessary</a:t>
            </a:r>
          </a:p>
          <a:p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BFFC7F4-063C-4501-A015-D4754466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670810"/>
            <a:ext cx="5905500" cy="1596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F8331-A369-4686-9795-C6D95D13E43A}"/>
              </a:ext>
            </a:extLst>
          </p:cNvPr>
          <p:cNvSpPr txBox="1"/>
          <p:nvPr/>
        </p:nvSpPr>
        <p:spPr>
          <a:xfrm>
            <a:off x="2016511" y="0"/>
            <a:ext cx="458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 through SWIRL</a:t>
            </a:r>
            <a:endParaRPr lang="en-CA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DEB01-C79B-4696-A1B6-CD2DB41E3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3468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331</Words>
  <Application>Microsoft Macintosh PowerPoint</Application>
  <PresentationFormat>On-screen Show (16:9)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R Programming for Statistical Analysis  Day 1 Session 1  ‘Understanding the Rstudio Layout and Workflow’</vt:lpstr>
      <vt:lpstr>Learning objectives</vt:lpstr>
      <vt:lpstr>Download R and Rstudio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Statistical Analysis  Day 1 Session 1  ‘Understanding the Rstudio Layout and Workflow’</dc:title>
  <dc:creator>Hammed Akande</dc:creator>
  <cp:lastModifiedBy>Hammed Akande</cp:lastModifiedBy>
  <cp:revision>19</cp:revision>
  <dcterms:modified xsi:type="dcterms:W3CDTF">2024-08-24T12:54:58Z</dcterms:modified>
</cp:coreProperties>
</file>