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318" r:id="rId4"/>
    <p:sldId id="258" r:id="rId5"/>
    <p:sldId id="304" r:id="rId6"/>
    <p:sldId id="261" r:id="rId7"/>
    <p:sldId id="307" r:id="rId8"/>
    <p:sldId id="313" r:id="rId9"/>
    <p:sldId id="314" r:id="rId10"/>
    <p:sldId id="329" r:id="rId11"/>
    <p:sldId id="274" r:id="rId12"/>
    <p:sldId id="316" r:id="rId13"/>
    <p:sldId id="259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0" r:id="rId22"/>
    <p:sldId id="309" r:id="rId23"/>
    <p:sldId id="310" r:id="rId24"/>
    <p:sldId id="311" r:id="rId25"/>
    <p:sldId id="312" r:id="rId26"/>
    <p:sldId id="317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294" r:id="rId37"/>
    <p:sldId id="29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3CECD8D3-77E0-4048-983E-BA2FA2F576B3}"/>
    <pc:docChg chg="undo custSel addSld delSld modSld sldOrd">
      <pc:chgData name="Zhong Hao" userId="044e1e816ffd1f93" providerId="LiveId" clId="{3CECD8D3-77E0-4048-983E-BA2FA2F576B3}" dt="2020-09-06T00:03:20.619" v="1092" actId="20577"/>
      <pc:docMkLst>
        <pc:docMk/>
      </pc:docMkLst>
      <pc:sldChg chg="modSp">
        <pc:chgData name="Zhong Hao" userId="044e1e816ffd1f93" providerId="LiveId" clId="{3CECD8D3-77E0-4048-983E-BA2FA2F576B3}" dt="2020-09-02T00:51:12.051" v="34" actId="20577"/>
        <pc:sldMkLst>
          <pc:docMk/>
          <pc:sldMk cId="2252912955" sldId="256"/>
        </pc:sldMkLst>
        <pc:spChg chg="mod">
          <ac:chgData name="Zhong Hao" userId="044e1e816ffd1f93" providerId="LiveId" clId="{3CECD8D3-77E0-4048-983E-BA2FA2F576B3}" dt="2020-09-02T00:51:12.051" v="34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">
        <pc:chgData name="Zhong Hao" userId="044e1e816ffd1f93" providerId="LiveId" clId="{3CECD8D3-77E0-4048-983E-BA2FA2F576B3}" dt="2020-09-06T00:03:20.619" v="1092" actId="20577"/>
        <pc:sldMkLst>
          <pc:docMk/>
          <pc:sldMk cId="2684906010" sldId="257"/>
        </pc:sldMkLst>
        <pc:spChg chg="mod">
          <ac:chgData name="Zhong Hao" userId="044e1e816ffd1f93" providerId="LiveId" clId="{3CECD8D3-77E0-4048-983E-BA2FA2F576B3}" dt="2020-09-06T00:03:20.619" v="1092" actId="20577"/>
          <ac:spMkLst>
            <pc:docMk/>
            <pc:sldMk cId="2684906010" sldId="257"/>
            <ac:spMk id="3" creationId="{00000000-0000-0000-0000-000000000000}"/>
          </ac:spMkLst>
        </pc:spChg>
      </pc:sldChg>
      <pc:sldChg chg="addSp delSp modSp">
        <pc:chgData name="Zhong Hao" userId="044e1e816ffd1f93" providerId="LiveId" clId="{3CECD8D3-77E0-4048-983E-BA2FA2F576B3}" dt="2020-09-02T01:29:56.806" v="939" actId="20577"/>
        <pc:sldMkLst>
          <pc:docMk/>
          <pc:sldMk cId="3713726408" sldId="259"/>
        </pc:sldMkLst>
        <pc:spChg chg="mod">
          <ac:chgData name="Zhong Hao" userId="044e1e816ffd1f93" providerId="LiveId" clId="{3CECD8D3-77E0-4048-983E-BA2FA2F576B3}" dt="2020-09-02T01:29:56.806" v="939" actId="20577"/>
          <ac:spMkLst>
            <pc:docMk/>
            <pc:sldMk cId="3713726408" sldId="259"/>
            <ac:spMk id="2" creationId="{00000000-0000-0000-0000-000000000000}"/>
          </ac:spMkLst>
        </pc:spChg>
        <pc:spChg chg="del mod">
          <ac:chgData name="Zhong Hao" userId="044e1e816ffd1f93" providerId="LiveId" clId="{3CECD8D3-77E0-4048-983E-BA2FA2F576B3}" dt="2020-09-02T01:22:10.357" v="889" actId="478"/>
          <ac:spMkLst>
            <pc:docMk/>
            <pc:sldMk cId="3713726408" sldId="259"/>
            <ac:spMk id="3" creationId="{00000000-0000-0000-0000-000000000000}"/>
          </ac:spMkLst>
        </pc:spChg>
        <pc:spChg chg="add del mod">
          <ac:chgData name="Zhong Hao" userId="044e1e816ffd1f93" providerId="LiveId" clId="{3CECD8D3-77E0-4048-983E-BA2FA2F576B3}" dt="2020-09-02T01:23:02.276" v="892" actId="478"/>
          <ac:spMkLst>
            <pc:docMk/>
            <pc:sldMk cId="3713726408" sldId="259"/>
            <ac:spMk id="5" creationId="{413176E9-5D29-4EF4-822B-599B3B0442B9}"/>
          </ac:spMkLst>
        </pc:spChg>
        <pc:spChg chg="mod">
          <ac:chgData name="Zhong Hao" userId="044e1e816ffd1f93" providerId="LiveId" clId="{3CECD8D3-77E0-4048-983E-BA2FA2F576B3}" dt="2020-09-02T01:23:10.265" v="894" actId="1076"/>
          <ac:spMkLst>
            <pc:docMk/>
            <pc:sldMk cId="3713726408" sldId="259"/>
            <ac:spMk id="7" creationId="{00000000-0000-0000-0000-000000000000}"/>
          </ac:spMkLst>
        </pc:spChg>
        <pc:picChg chg="mod">
          <ac:chgData name="Zhong Hao" userId="044e1e816ffd1f93" providerId="LiveId" clId="{3CECD8D3-77E0-4048-983E-BA2FA2F576B3}" dt="2020-09-02T01:23:04.042" v="893" actId="1076"/>
          <ac:picMkLst>
            <pc:docMk/>
            <pc:sldMk cId="3713726408" sldId="259"/>
            <ac:picMk id="6" creationId="{00000000-0000-0000-0000-000000000000}"/>
          </ac:picMkLst>
        </pc:picChg>
      </pc:sldChg>
      <pc:sldChg chg="addSp modSp">
        <pc:chgData name="Zhong Hao" userId="044e1e816ffd1f93" providerId="LiveId" clId="{3CECD8D3-77E0-4048-983E-BA2FA2F576B3}" dt="2020-09-02T01:40:06.764" v="1077" actId="1076"/>
        <pc:sldMkLst>
          <pc:docMk/>
          <pc:sldMk cId="1840311640" sldId="260"/>
        </pc:sldMkLst>
        <pc:spChg chg="mod">
          <ac:chgData name="Zhong Hao" userId="044e1e816ffd1f93" providerId="LiveId" clId="{3CECD8D3-77E0-4048-983E-BA2FA2F576B3}" dt="2020-09-02T01:36:12.075" v="1056" actId="20577"/>
          <ac:spMkLst>
            <pc:docMk/>
            <pc:sldMk cId="1840311640" sldId="260"/>
            <ac:spMk id="2" creationId="{00000000-0000-0000-0000-000000000000}"/>
          </ac:spMkLst>
        </pc:spChg>
        <pc:spChg chg="mod">
          <ac:chgData name="Zhong Hao" userId="044e1e816ffd1f93" providerId="LiveId" clId="{3CECD8D3-77E0-4048-983E-BA2FA2F576B3}" dt="2020-09-02T01:36:28.276" v="1059" actId="6549"/>
          <ac:spMkLst>
            <pc:docMk/>
            <pc:sldMk cId="1840311640" sldId="260"/>
            <ac:spMk id="3" creationId="{00000000-0000-0000-0000-000000000000}"/>
          </ac:spMkLst>
        </pc:spChg>
        <pc:picChg chg="add mod">
          <ac:chgData name="Zhong Hao" userId="044e1e816ffd1f93" providerId="LiveId" clId="{3CECD8D3-77E0-4048-983E-BA2FA2F576B3}" dt="2020-09-02T01:40:06.764" v="1077" actId="1076"/>
          <ac:picMkLst>
            <pc:docMk/>
            <pc:sldMk cId="1840311640" sldId="260"/>
            <ac:picMk id="5" creationId="{768770EF-B90E-434F-8AAF-C57B7AE17584}"/>
          </ac:picMkLst>
        </pc:picChg>
      </pc:sldChg>
      <pc:sldChg chg="delSp modSp ord">
        <pc:chgData name="Zhong Hao" userId="044e1e816ffd1f93" providerId="LiveId" clId="{3CECD8D3-77E0-4048-983E-BA2FA2F576B3}" dt="2020-09-02T00:55:00.908" v="81"/>
        <pc:sldMkLst>
          <pc:docMk/>
          <pc:sldMk cId="4142386978" sldId="261"/>
        </pc:sldMkLst>
        <pc:spChg chg="mod">
          <ac:chgData name="Zhong Hao" userId="044e1e816ffd1f93" providerId="LiveId" clId="{3CECD8D3-77E0-4048-983E-BA2FA2F576B3}" dt="2020-09-02T00:54:55.012" v="80" actId="20577"/>
          <ac:spMkLst>
            <pc:docMk/>
            <pc:sldMk cId="4142386978" sldId="261"/>
            <ac:spMk id="3" creationId="{00000000-0000-0000-0000-000000000000}"/>
          </ac:spMkLst>
        </pc:spChg>
        <pc:spChg chg="del">
          <ac:chgData name="Zhong Hao" userId="044e1e816ffd1f93" providerId="LiveId" clId="{3CECD8D3-77E0-4048-983E-BA2FA2F576B3}" dt="2020-09-02T00:52:44.211" v="59" actId="478"/>
          <ac:spMkLst>
            <pc:docMk/>
            <pc:sldMk cId="4142386978" sldId="261"/>
            <ac:spMk id="5" creationId="{00000000-0000-0000-0000-000000000000}"/>
          </ac:spMkLst>
        </pc:spChg>
        <pc:picChg chg="del">
          <ac:chgData name="Zhong Hao" userId="044e1e816ffd1f93" providerId="LiveId" clId="{3CECD8D3-77E0-4048-983E-BA2FA2F576B3}" dt="2020-09-02T00:52:40.741" v="58" actId="478"/>
          <ac:picMkLst>
            <pc:docMk/>
            <pc:sldMk cId="4142386978" sldId="261"/>
            <ac:picMk id="4" creationId="{00000000-0000-0000-0000-000000000000}"/>
          </ac:picMkLst>
        </pc:picChg>
      </pc:sldChg>
      <pc:sldChg chg="addSp delSp modSp">
        <pc:chgData name="Zhong Hao" userId="044e1e816ffd1f93" providerId="LiveId" clId="{3CECD8D3-77E0-4048-983E-BA2FA2F576B3}" dt="2020-09-02T01:35:27.450" v="1052" actId="1076"/>
        <pc:sldMkLst>
          <pc:docMk/>
          <pc:sldMk cId="954442514" sldId="262"/>
        </pc:sldMkLst>
        <pc:spChg chg="mod">
          <ac:chgData name="Zhong Hao" userId="044e1e816ffd1f93" providerId="LiveId" clId="{3CECD8D3-77E0-4048-983E-BA2FA2F576B3}" dt="2020-09-02T01:32:30.995" v="1021" actId="20577"/>
          <ac:spMkLst>
            <pc:docMk/>
            <pc:sldMk cId="954442514" sldId="262"/>
            <ac:spMk id="2" creationId="{00000000-0000-0000-0000-000000000000}"/>
          </ac:spMkLst>
        </pc:spChg>
        <pc:spChg chg="mod">
          <ac:chgData name="Zhong Hao" userId="044e1e816ffd1f93" providerId="LiveId" clId="{3CECD8D3-77E0-4048-983E-BA2FA2F576B3}" dt="2020-09-02T01:32:35.846" v="1022" actId="6549"/>
          <ac:spMkLst>
            <pc:docMk/>
            <pc:sldMk cId="954442514" sldId="262"/>
            <ac:spMk id="3" creationId="{00000000-0000-0000-0000-000000000000}"/>
          </ac:spMkLst>
        </pc:spChg>
        <pc:spChg chg="mod">
          <ac:chgData name="Zhong Hao" userId="044e1e816ffd1f93" providerId="LiveId" clId="{3CECD8D3-77E0-4048-983E-BA2FA2F576B3}" dt="2020-09-02T01:33:05.170" v="1027" actId="1076"/>
          <ac:spMkLst>
            <pc:docMk/>
            <pc:sldMk cId="954442514" sldId="262"/>
            <ac:spMk id="5" creationId="{00000000-0000-0000-0000-000000000000}"/>
          </ac:spMkLst>
        </pc:spChg>
        <pc:spChg chg="mod">
          <ac:chgData name="Zhong Hao" userId="044e1e816ffd1f93" providerId="LiveId" clId="{3CECD8D3-77E0-4048-983E-BA2FA2F576B3}" dt="2020-09-02T01:34:17.889" v="1040" actId="1076"/>
          <ac:spMkLst>
            <pc:docMk/>
            <pc:sldMk cId="954442514" sldId="262"/>
            <ac:spMk id="7" creationId="{00000000-0000-0000-0000-000000000000}"/>
          </ac:spMkLst>
        </pc:spChg>
        <pc:spChg chg="mod">
          <ac:chgData name="Zhong Hao" userId="044e1e816ffd1f93" providerId="LiveId" clId="{3CECD8D3-77E0-4048-983E-BA2FA2F576B3}" dt="2020-09-02T01:35:01.419" v="1044" actId="1076"/>
          <ac:spMkLst>
            <pc:docMk/>
            <pc:sldMk cId="954442514" sldId="262"/>
            <ac:spMk id="9" creationId="{00000000-0000-0000-0000-000000000000}"/>
          </ac:spMkLst>
        </pc:spChg>
        <pc:spChg chg="add mod">
          <ac:chgData name="Zhong Hao" userId="044e1e816ffd1f93" providerId="LiveId" clId="{3CECD8D3-77E0-4048-983E-BA2FA2F576B3}" dt="2020-09-02T01:34:12.522" v="1039" actId="1076"/>
          <ac:spMkLst>
            <pc:docMk/>
            <pc:sldMk cId="954442514" sldId="262"/>
            <ac:spMk id="15" creationId="{04214B80-6AF6-4930-86A9-E59B01B27A06}"/>
          </ac:spMkLst>
        </pc:spChg>
        <pc:picChg chg="mod">
          <ac:chgData name="Zhong Hao" userId="044e1e816ffd1f93" providerId="LiveId" clId="{3CECD8D3-77E0-4048-983E-BA2FA2F576B3}" dt="2020-09-02T01:33:01.946" v="1026" actId="1076"/>
          <ac:picMkLst>
            <pc:docMk/>
            <pc:sldMk cId="954442514" sldId="262"/>
            <ac:picMk id="4" creationId="{00000000-0000-0000-0000-000000000000}"/>
          </ac:picMkLst>
        </pc:picChg>
        <pc:picChg chg="mod">
          <ac:chgData name="Zhong Hao" userId="044e1e816ffd1f93" providerId="LiveId" clId="{3CECD8D3-77E0-4048-983E-BA2FA2F576B3}" dt="2020-09-02T01:34:17.889" v="1040" actId="1076"/>
          <ac:picMkLst>
            <pc:docMk/>
            <pc:sldMk cId="954442514" sldId="262"/>
            <ac:picMk id="6" creationId="{00000000-0000-0000-0000-000000000000}"/>
          </ac:picMkLst>
        </pc:picChg>
        <pc:picChg chg="del mod">
          <ac:chgData name="Zhong Hao" userId="044e1e816ffd1f93" providerId="LiveId" clId="{3CECD8D3-77E0-4048-983E-BA2FA2F576B3}" dt="2020-09-02T01:35:17.124" v="1045" actId="478"/>
          <ac:picMkLst>
            <pc:docMk/>
            <pc:sldMk cId="954442514" sldId="262"/>
            <ac:picMk id="8" creationId="{00000000-0000-0000-0000-000000000000}"/>
          </ac:picMkLst>
        </pc:picChg>
        <pc:picChg chg="add del mod">
          <ac:chgData name="Zhong Hao" userId="044e1e816ffd1f93" providerId="LiveId" clId="{3CECD8D3-77E0-4048-983E-BA2FA2F576B3}" dt="2020-09-02T01:33:49.555" v="1032" actId="478"/>
          <ac:picMkLst>
            <pc:docMk/>
            <pc:sldMk cId="954442514" sldId="262"/>
            <ac:picMk id="10" creationId="{F2C4D6E1-C37C-454E-82D3-C59B06BB5566}"/>
          </ac:picMkLst>
        </pc:picChg>
        <pc:picChg chg="add mod">
          <ac:chgData name="Zhong Hao" userId="044e1e816ffd1f93" providerId="LiveId" clId="{3CECD8D3-77E0-4048-983E-BA2FA2F576B3}" dt="2020-09-02T01:33:55.123" v="1035" actId="1076"/>
          <ac:picMkLst>
            <pc:docMk/>
            <pc:sldMk cId="954442514" sldId="262"/>
            <ac:picMk id="12" creationId="{F670D55B-6E63-4C82-A5AF-0795AF31D1C0}"/>
          </ac:picMkLst>
        </pc:picChg>
        <pc:picChg chg="add del mod">
          <ac:chgData name="Zhong Hao" userId="044e1e816ffd1f93" providerId="LiveId" clId="{3CECD8D3-77E0-4048-983E-BA2FA2F576B3}" dt="2020-09-02T01:34:07.811" v="1037" actId="478"/>
          <ac:picMkLst>
            <pc:docMk/>
            <pc:sldMk cId="954442514" sldId="262"/>
            <ac:picMk id="14" creationId="{377351A0-95E1-419D-8D64-9320E8FCA4B6}"/>
          </ac:picMkLst>
        </pc:picChg>
        <pc:picChg chg="add mod">
          <ac:chgData name="Zhong Hao" userId="044e1e816ffd1f93" providerId="LiveId" clId="{3CECD8D3-77E0-4048-983E-BA2FA2F576B3}" dt="2020-09-02T01:35:27.450" v="1052" actId="1076"/>
          <ac:picMkLst>
            <pc:docMk/>
            <pc:sldMk cId="954442514" sldId="262"/>
            <ac:picMk id="16" creationId="{AD728AD1-7BCE-4C0D-B3C2-D749B96198B1}"/>
          </ac:picMkLst>
        </pc:picChg>
      </pc:sldChg>
      <pc:sldChg chg="delSp modSp">
        <pc:chgData name="Zhong Hao" userId="044e1e816ffd1f93" providerId="LiveId" clId="{3CECD8D3-77E0-4048-983E-BA2FA2F576B3}" dt="2020-09-02T01:31:40.051" v="987" actId="478"/>
        <pc:sldMkLst>
          <pc:docMk/>
          <pc:sldMk cId="444638023" sldId="268"/>
        </pc:sldMkLst>
        <pc:spChg chg="mod">
          <ac:chgData name="Zhong Hao" userId="044e1e816ffd1f93" providerId="LiveId" clId="{3CECD8D3-77E0-4048-983E-BA2FA2F576B3}" dt="2020-09-02T01:31:29.662" v="982" actId="20577"/>
          <ac:spMkLst>
            <pc:docMk/>
            <pc:sldMk cId="444638023" sldId="268"/>
            <ac:spMk id="2" creationId="{00000000-0000-0000-0000-000000000000}"/>
          </ac:spMkLst>
        </pc:spChg>
        <pc:spChg chg="mod">
          <ac:chgData name="Zhong Hao" userId="044e1e816ffd1f93" providerId="LiveId" clId="{3CECD8D3-77E0-4048-983E-BA2FA2F576B3}" dt="2020-09-02T01:31:32.634" v="983" actId="6549"/>
          <ac:spMkLst>
            <pc:docMk/>
            <pc:sldMk cId="444638023" sldId="268"/>
            <ac:spMk id="3" creationId="{00000000-0000-0000-0000-000000000000}"/>
          </ac:spMkLst>
        </pc:spChg>
        <pc:picChg chg="mod">
          <ac:chgData name="Zhong Hao" userId="044e1e816ffd1f93" providerId="LiveId" clId="{3CECD8D3-77E0-4048-983E-BA2FA2F576B3}" dt="2020-09-02T01:31:34.290" v="984" actId="1076"/>
          <ac:picMkLst>
            <pc:docMk/>
            <pc:sldMk cId="444638023" sldId="268"/>
            <ac:picMk id="4" creationId="{00000000-0000-0000-0000-000000000000}"/>
          </ac:picMkLst>
        </pc:picChg>
        <pc:picChg chg="mod">
          <ac:chgData name="Zhong Hao" userId="044e1e816ffd1f93" providerId="LiveId" clId="{3CECD8D3-77E0-4048-983E-BA2FA2F576B3}" dt="2020-09-02T01:31:35.442" v="985" actId="1076"/>
          <ac:picMkLst>
            <pc:docMk/>
            <pc:sldMk cId="444638023" sldId="268"/>
            <ac:picMk id="5" creationId="{00000000-0000-0000-0000-000000000000}"/>
          </ac:picMkLst>
        </pc:picChg>
        <pc:picChg chg="mod">
          <ac:chgData name="Zhong Hao" userId="044e1e816ffd1f93" providerId="LiveId" clId="{3CECD8D3-77E0-4048-983E-BA2FA2F576B3}" dt="2020-09-02T01:31:36.401" v="986" actId="1076"/>
          <ac:picMkLst>
            <pc:docMk/>
            <pc:sldMk cId="444638023" sldId="268"/>
            <ac:picMk id="8" creationId="{00000000-0000-0000-0000-000000000000}"/>
          </ac:picMkLst>
        </pc:picChg>
        <pc:picChg chg="del">
          <ac:chgData name="Zhong Hao" userId="044e1e816ffd1f93" providerId="LiveId" clId="{3CECD8D3-77E0-4048-983E-BA2FA2F576B3}" dt="2020-09-02T01:31:40.051" v="987" actId="478"/>
          <ac:picMkLst>
            <pc:docMk/>
            <pc:sldMk cId="444638023" sldId="268"/>
            <ac:picMk id="11" creationId="{00000000-0000-0000-0000-000000000000}"/>
          </ac:picMkLst>
        </pc:picChg>
      </pc:sldChg>
      <pc:sldChg chg="modSp add del">
        <pc:chgData name="Zhong Hao" userId="044e1e816ffd1f93" providerId="LiveId" clId="{3CECD8D3-77E0-4048-983E-BA2FA2F576B3}" dt="2020-09-02T01:22:56.330" v="891"/>
        <pc:sldMkLst>
          <pc:docMk/>
          <pc:sldMk cId="2112056397" sldId="274"/>
        </pc:sldMkLst>
        <pc:spChg chg="mod">
          <ac:chgData name="Zhong Hao" userId="044e1e816ffd1f93" providerId="LiveId" clId="{3CECD8D3-77E0-4048-983E-BA2FA2F576B3}" dt="2020-09-02T01:22:56.330" v="891"/>
          <ac:spMkLst>
            <pc:docMk/>
            <pc:sldMk cId="2112056397" sldId="274"/>
            <ac:spMk id="2" creationId="{00000000-0000-0000-0000-000000000000}"/>
          </ac:spMkLst>
        </pc:spChg>
      </pc:sldChg>
      <pc:sldChg chg="modSp add">
        <pc:chgData name="Zhong Hao" userId="044e1e816ffd1f93" providerId="LiveId" clId="{3CECD8D3-77E0-4048-983E-BA2FA2F576B3}" dt="2020-09-02T01:30:03.459" v="943" actId="20577"/>
        <pc:sldMkLst>
          <pc:docMk/>
          <pc:sldMk cId="435271123" sldId="278"/>
        </pc:sldMkLst>
        <pc:spChg chg="mod">
          <ac:chgData name="Zhong Hao" userId="044e1e816ffd1f93" providerId="LiveId" clId="{3CECD8D3-77E0-4048-983E-BA2FA2F576B3}" dt="2020-09-02T01:30:03.459" v="943" actId="20577"/>
          <ac:spMkLst>
            <pc:docMk/>
            <pc:sldMk cId="435271123" sldId="278"/>
            <ac:spMk id="2" creationId="{00000000-0000-0000-0000-000000000000}"/>
          </ac:spMkLst>
        </pc:spChg>
      </pc:sldChg>
      <pc:sldChg chg="modSp add">
        <pc:chgData name="Zhong Hao" userId="044e1e816ffd1f93" providerId="LiveId" clId="{3CECD8D3-77E0-4048-983E-BA2FA2F576B3}" dt="2020-09-02T01:30:10.851" v="952" actId="20577"/>
        <pc:sldMkLst>
          <pc:docMk/>
          <pc:sldMk cId="3218334200" sldId="279"/>
        </pc:sldMkLst>
        <pc:spChg chg="mod">
          <ac:chgData name="Zhong Hao" userId="044e1e816ffd1f93" providerId="LiveId" clId="{3CECD8D3-77E0-4048-983E-BA2FA2F576B3}" dt="2020-09-02T01:30:10.851" v="952" actId="20577"/>
          <ac:spMkLst>
            <pc:docMk/>
            <pc:sldMk cId="3218334200" sldId="279"/>
            <ac:spMk id="2" creationId="{00000000-0000-0000-0000-000000000000}"/>
          </ac:spMkLst>
        </pc:spChg>
      </pc:sldChg>
      <pc:sldChg chg="modSp add">
        <pc:chgData name="Zhong Hao" userId="044e1e816ffd1f93" providerId="LiveId" clId="{3CECD8D3-77E0-4048-983E-BA2FA2F576B3}" dt="2020-09-02T01:30:15.176" v="953"/>
        <pc:sldMkLst>
          <pc:docMk/>
          <pc:sldMk cId="2359409848" sldId="280"/>
        </pc:sldMkLst>
        <pc:spChg chg="mod">
          <ac:chgData name="Zhong Hao" userId="044e1e816ffd1f93" providerId="LiveId" clId="{3CECD8D3-77E0-4048-983E-BA2FA2F576B3}" dt="2020-09-02T01:30:15.176" v="953"/>
          <ac:spMkLst>
            <pc:docMk/>
            <pc:sldMk cId="2359409848" sldId="280"/>
            <ac:spMk id="2" creationId="{00000000-0000-0000-0000-000000000000}"/>
          </ac:spMkLst>
        </pc:spChg>
      </pc:sldChg>
      <pc:sldChg chg="modSp add">
        <pc:chgData name="Zhong Hao" userId="044e1e816ffd1f93" providerId="LiveId" clId="{3CECD8D3-77E0-4048-983E-BA2FA2F576B3}" dt="2020-09-02T01:30:24.548" v="957" actId="6549"/>
        <pc:sldMkLst>
          <pc:docMk/>
          <pc:sldMk cId="2367320633" sldId="281"/>
        </pc:sldMkLst>
        <pc:spChg chg="mod">
          <ac:chgData name="Zhong Hao" userId="044e1e816ffd1f93" providerId="LiveId" clId="{3CECD8D3-77E0-4048-983E-BA2FA2F576B3}" dt="2020-09-02T01:30:24.548" v="957" actId="6549"/>
          <ac:spMkLst>
            <pc:docMk/>
            <pc:sldMk cId="2367320633" sldId="281"/>
            <ac:spMk id="2" creationId="{00000000-0000-0000-0000-000000000000}"/>
          </ac:spMkLst>
        </pc:spChg>
      </pc:sldChg>
      <pc:sldChg chg="modSp add">
        <pc:chgData name="Zhong Hao" userId="044e1e816ffd1f93" providerId="LiveId" clId="{3CECD8D3-77E0-4048-983E-BA2FA2F576B3}" dt="2020-09-02T01:30:47.024" v="960"/>
        <pc:sldMkLst>
          <pc:docMk/>
          <pc:sldMk cId="2035785874" sldId="282"/>
        </pc:sldMkLst>
        <pc:spChg chg="mod">
          <ac:chgData name="Zhong Hao" userId="044e1e816ffd1f93" providerId="LiveId" clId="{3CECD8D3-77E0-4048-983E-BA2FA2F576B3}" dt="2020-09-02T01:30:47.024" v="960"/>
          <ac:spMkLst>
            <pc:docMk/>
            <pc:sldMk cId="2035785874" sldId="282"/>
            <ac:spMk id="2" creationId="{00000000-0000-0000-0000-000000000000}"/>
          </ac:spMkLst>
        </pc:spChg>
      </pc:sldChg>
      <pc:sldChg chg="modSp add">
        <pc:chgData name="Zhong Hao" userId="044e1e816ffd1f93" providerId="LiveId" clId="{3CECD8D3-77E0-4048-983E-BA2FA2F576B3}" dt="2020-09-02T01:30:49.826" v="961"/>
        <pc:sldMkLst>
          <pc:docMk/>
          <pc:sldMk cId="1962650798" sldId="283"/>
        </pc:sldMkLst>
        <pc:spChg chg="mod">
          <ac:chgData name="Zhong Hao" userId="044e1e816ffd1f93" providerId="LiveId" clId="{3CECD8D3-77E0-4048-983E-BA2FA2F576B3}" dt="2020-09-02T01:30:49.826" v="961"/>
          <ac:spMkLst>
            <pc:docMk/>
            <pc:sldMk cId="1962650798" sldId="283"/>
            <ac:spMk id="2" creationId="{00000000-0000-0000-0000-000000000000}"/>
          </ac:spMkLst>
        </pc:spChg>
      </pc:sldChg>
      <pc:sldChg chg="add">
        <pc:chgData name="Zhong Hao" userId="044e1e816ffd1f93" providerId="LiveId" clId="{3CECD8D3-77E0-4048-983E-BA2FA2F576B3}" dt="2020-09-02T01:42:57.417" v="1079"/>
        <pc:sldMkLst>
          <pc:docMk/>
          <pc:sldMk cId="1855005495" sldId="284"/>
        </pc:sldMkLst>
      </pc:sldChg>
      <pc:sldChg chg="modSp add">
        <pc:chgData name="Zhong Hao" userId="044e1e816ffd1f93" providerId="LiveId" clId="{3CECD8D3-77E0-4048-983E-BA2FA2F576B3}" dt="2020-09-02T01:37:42.052" v="1073" actId="20577"/>
        <pc:sldMkLst>
          <pc:docMk/>
          <pc:sldMk cId="878426756" sldId="288"/>
        </pc:sldMkLst>
        <pc:spChg chg="mod">
          <ac:chgData name="Zhong Hao" userId="044e1e816ffd1f93" providerId="LiveId" clId="{3CECD8D3-77E0-4048-983E-BA2FA2F576B3}" dt="2020-09-02T01:37:42.052" v="1073" actId="20577"/>
          <ac:spMkLst>
            <pc:docMk/>
            <pc:sldMk cId="878426756" sldId="288"/>
            <ac:spMk id="2" creationId="{00000000-0000-0000-0000-000000000000}"/>
          </ac:spMkLst>
        </pc:spChg>
      </pc:sldChg>
      <pc:sldChg chg="add">
        <pc:chgData name="Zhong Hao" userId="044e1e816ffd1f93" providerId="LiveId" clId="{3CECD8D3-77E0-4048-983E-BA2FA2F576B3}" dt="2020-09-02T01:37:20.097" v="1070"/>
        <pc:sldMkLst>
          <pc:docMk/>
          <pc:sldMk cId="3021171778" sldId="289"/>
        </pc:sldMkLst>
      </pc:sldChg>
      <pc:sldChg chg="add">
        <pc:chgData name="Zhong Hao" userId="044e1e816ffd1f93" providerId="LiveId" clId="{3CECD8D3-77E0-4048-983E-BA2FA2F576B3}" dt="2020-09-02T01:37:20.097" v="1070"/>
        <pc:sldMkLst>
          <pc:docMk/>
          <pc:sldMk cId="988103467" sldId="290"/>
        </pc:sldMkLst>
      </pc:sldChg>
      <pc:sldChg chg="add">
        <pc:chgData name="Zhong Hao" userId="044e1e816ffd1f93" providerId="LiveId" clId="{3CECD8D3-77E0-4048-983E-BA2FA2F576B3}" dt="2020-09-02T01:37:20.097" v="1070"/>
        <pc:sldMkLst>
          <pc:docMk/>
          <pc:sldMk cId="3817148548" sldId="291"/>
        </pc:sldMkLst>
      </pc:sldChg>
      <pc:sldChg chg="add">
        <pc:chgData name="Zhong Hao" userId="044e1e816ffd1f93" providerId="LiveId" clId="{3CECD8D3-77E0-4048-983E-BA2FA2F576B3}" dt="2020-09-02T01:37:20.097" v="1070"/>
        <pc:sldMkLst>
          <pc:docMk/>
          <pc:sldMk cId="73868054" sldId="292"/>
        </pc:sldMkLst>
      </pc:sldChg>
      <pc:sldChg chg="add">
        <pc:chgData name="Zhong Hao" userId="044e1e816ffd1f93" providerId="LiveId" clId="{3CECD8D3-77E0-4048-983E-BA2FA2F576B3}" dt="2020-09-02T01:37:20.097" v="1070"/>
        <pc:sldMkLst>
          <pc:docMk/>
          <pc:sldMk cId="2959667890" sldId="293"/>
        </pc:sldMkLst>
      </pc:sldChg>
      <pc:sldChg chg="modSp">
        <pc:chgData name="Zhong Hao" userId="044e1e816ffd1f93" providerId="LiveId" clId="{3CECD8D3-77E0-4048-983E-BA2FA2F576B3}" dt="2020-09-02T00:53:20.437" v="60" actId="20577"/>
        <pc:sldMkLst>
          <pc:docMk/>
          <pc:sldMk cId="1121679057" sldId="304"/>
        </pc:sldMkLst>
        <pc:spChg chg="mod">
          <ac:chgData name="Zhong Hao" userId="044e1e816ffd1f93" providerId="LiveId" clId="{3CECD8D3-77E0-4048-983E-BA2FA2F576B3}" dt="2020-09-02T00:53:20.437" v="60" actId="20577"/>
          <ac:spMkLst>
            <pc:docMk/>
            <pc:sldMk cId="1121679057" sldId="304"/>
            <ac:spMk id="3" creationId="{00000000-0000-0000-0000-000000000000}"/>
          </ac:spMkLst>
        </pc:spChg>
      </pc:sldChg>
      <pc:sldChg chg="addSp modSp ord">
        <pc:chgData name="Zhong Hao" userId="044e1e816ffd1f93" providerId="LiveId" clId="{3CECD8D3-77E0-4048-983E-BA2FA2F576B3}" dt="2020-09-02T01:32:18.785" v="1007" actId="1076"/>
        <pc:sldMkLst>
          <pc:docMk/>
          <pc:sldMk cId="1708500963" sldId="306"/>
        </pc:sldMkLst>
        <pc:spChg chg="mod">
          <ac:chgData name="Zhong Hao" userId="044e1e816ffd1f93" providerId="LiveId" clId="{3CECD8D3-77E0-4048-983E-BA2FA2F576B3}" dt="2020-09-02T00:56:05.154" v="91" actId="313"/>
          <ac:spMkLst>
            <pc:docMk/>
            <pc:sldMk cId="1708500963" sldId="306"/>
            <ac:spMk id="2" creationId="{00000000-0000-0000-0000-000000000000}"/>
          </ac:spMkLst>
        </pc:spChg>
        <pc:spChg chg="add mod">
          <ac:chgData name="Zhong Hao" userId="044e1e816ffd1f93" providerId="LiveId" clId="{3CECD8D3-77E0-4048-983E-BA2FA2F576B3}" dt="2020-09-02T01:32:07.274" v="1003" actId="1076"/>
          <ac:spMkLst>
            <pc:docMk/>
            <pc:sldMk cId="1708500963" sldId="306"/>
            <ac:spMk id="6" creationId="{18E789E9-B574-487D-8A6C-D9BC3A83E0BE}"/>
          </ac:spMkLst>
        </pc:spChg>
        <pc:picChg chg="mod">
          <ac:chgData name="Zhong Hao" userId="044e1e816ffd1f93" providerId="LiveId" clId="{3CECD8D3-77E0-4048-983E-BA2FA2F576B3}" dt="2020-09-02T01:32:18.785" v="1007" actId="1076"/>
          <ac:picMkLst>
            <pc:docMk/>
            <pc:sldMk cId="1708500963" sldId="306"/>
            <ac:picMk id="4" creationId="{00000000-0000-0000-0000-000000000000}"/>
          </ac:picMkLst>
        </pc:picChg>
      </pc:sldChg>
      <pc:sldChg chg="delSp modSp">
        <pc:chgData name="Zhong Hao" userId="044e1e816ffd1f93" providerId="LiveId" clId="{3CECD8D3-77E0-4048-983E-BA2FA2F576B3}" dt="2020-09-02T00:55:17.732" v="84" actId="6549"/>
        <pc:sldMkLst>
          <pc:docMk/>
          <pc:sldMk cId="2268384942" sldId="307"/>
        </pc:sldMkLst>
        <pc:spChg chg="mod">
          <ac:chgData name="Zhong Hao" userId="044e1e816ffd1f93" providerId="LiveId" clId="{3CECD8D3-77E0-4048-983E-BA2FA2F576B3}" dt="2020-09-02T00:55:17.732" v="84" actId="6549"/>
          <ac:spMkLst>
            <pc:docMk/>
            <pc:sldMk cId="2268384942" sldId="307"/>
            <ac:spMk id="3" creationId="{00000000-0000-0000-0000-000000000000}"/>
          </ac:spMkLst>
        </pc:spChg>
        <pc:spChg chg="del">
          <ac:chgData name="Zhong Hao" userId="044e1e816ffd1f93" providerId="LiveId" clId="{3CECD8D3-77E0-4048-983E-BA2FA2F576B3}" dt="2020-09-02T00:53:49.059" v="64" actId="478"/>
          <ac:spMkLst>
            <pc:docMk/>
            <pc:sldMk cId="2268384942" sldId="307"/>
            <ac:spMk id="7" creationId="{00000000-0000-0000-0000-000000000000}"/>
          </ac:spMkLst>
        </pc:spChg>
      </pc:sldChg>
      <pc:sldChg chg="modSp add">
        <pc:chgData name="Zhong Hao" userId="044e1e816ffd1f93" providerId="LiveId" clId="{3CECD8D3-77E0-4048-983E-BA2FA2F576B3}" dt="2020-09-02T01:16:11.093" v="653" actId="20577"/>
        <pc:sldMkLst>
          <pc:docMk/>
          <pc:sldMk cId="487242232" sldId="313"/>
        </pc:sldMkLst>
        <pc:spChg chg="mod">
          <ac:chgData name="Zhong Hao" userId="044e1e816ffd1f93" providerId="LiveId" clId="{3CECD8D3-77E0-4048-983E-BA2FA2F576B3}" dt="2020-09-02T01:02:58.211" v="112" actId="20577"/>
          <ac:spMkLst>
            <pc:docMk/>
            <pc:sldMk cId="487242232" sldId="313"/>
            <ac:spMk id="2" creationId="{4848DD36-0A3D-4413-9B68-D066E387BA74}"/>
          </ac:spMkLst>
        </pc:spChg>
        <pc:spChg chg="mod">
          <ac:chgData name="Zhong Hao" userId="044e1e816ffd1f93" providerId="LiveId" clId="{3CECD8D3-77E0-4048-983E-BA2FA2F576B3}" dt="2020-09-02T01:16:11.093" v="653" actId="20577"/>
          <ac:spMkLst>
            <pc:docMk/>
            <pc:sldMk cId="487242232" sldId="313"/>
            <ac:spMk id="3" creationId="{A64E5DEA-3A68-4D6F-B435-C0738EDED5A3}"/>
          </ac:spMkLst>
        </pc:spChg>
      </pc:sldChg>
      <pc:sldChg chg="modSp add">
        <pc:chgData name="Zhong Hao" userId="044e1e816ffd1f93" providerId="LiveId" clId="{3CECD8D3-77E0-4048-983E-BA2FA2F576B3}" dt="2020-09-02T01:18:20.148" v="779" actId="20577"/>
        <pc:sldMkLst>
          <pc:docMk/>
          <pc:sldMk cId="2718597339" sldId="314"/>
        </pc:sldMkLst>
        <pc:spChg chg="mod">
          <ac:chgData name="Zhong Hao" userId="044e1e816ffd1f93" providerId="LiveId" clId="{3CECD8D3-77E0-4048-983E-BA2FA2F576B3}" dt="2020-09-02T01:12:42.580" v="425" actId="20577"/>
          <ac:spMkLst>
            <pc:docMk/>
            <pc:sldMk cId="2718597339" sldId="314"/>
            <ac:spMk id="2" creationId="{646A1C75-42F9-4246-80A2-B9751CBDE701}"/>
          </ac:spMkLst>
        </pc:spChg>
        <pc:spChg chg="mod">
          <ac:chgData name="Zhong Hao" userId="044e1e816ffd1f93" providerId="LiveId" clId="{3CECD8D3-77E0-4048-983E-BA2FA2F576B3}" dt="2020-09-02T01:18:20.148" v="779" actId="20577"/>
          <ac:spMkLst>
            <pc:docMk/>
            <pc:sldMk cId="2718597339" sldId="314"/>
            <ac:spMk id="3" creationId="{FD786156-952F-4B6D-8BA4-F71D37D19CFE}"/>
          </ac:spMkLst>
        </pc:spChg>
      </pc:sldChg>
      <pc:sldChg chg="addSp modSp add">
        <pc:chgData name="Zhong Hao" userId="044e1e816ffd1f93" providerId="LiveId" clId="{3CECD8D3-77E0-4048-983E-BA2FA2F576B3}" dt="2020-09-02T01:20:54.626" v="868" actId="14100"/>
        <pc:sldMkLst>
          <pc:docMk/>
          <pc:sldMk cId="1064121718" sldId="315"/>
        </pc:sldMkLst>
        <pc:spChg chg="mod">
          <ac:chgData name="Zhong Hao" userId="044e1e816ffd1f93" providerId="LiveId" clId="{3CECD8D3-77E0-4048-983E-BA2FA2F576B3}" dt="2020-09-02T01:19:42.649" v="844" actId="20577"/>
          <ac:spMkLst>
            <pc:docMk/>
            <pc:sldMk cId="1064121718" sldId="315"/>
            <ac:spMk id="2" creationId="{15A7EF9F-630A-46F1-A495-0B60E633288E}"/>
          </ac:spMkLst>
        </pc:spChg>
        <pc:picChg chg="add mod ord">
          <ac:chgData name="Zhong Hao" userId="044e1e816ffd1f93" providerId="LiveId" clId="{3CECD8D3-77E0-4048-983E-BA2FA2F576B3}" dt="2020-09-02T01:20:50.898" v="867" actId="14100"/>
          <ac:picMkLst>
            <pc:docMk/>
            <pc:sldMk cId="1064121718" sldId="315"/>
            <ac:picMk id="4" creationId="{67AC5133-2C55-4673-B819-FD30D5DA4104}"/>
          </ac:picMkLst>
        </pc:picChg>
        <pc:picChg chg="add mod">
          <ac:chgData name="Zhong Hao" userId="044e1e816ffd1f93" providerId="LiveId" clId="{3CECD8D3-77E0-4048-983E-BA2FA2F576B3}" dt="2020-09-02T01:20:54.626" v="868" actId="14100"/>
          <ac:picMkLst>
            <pc:docMk/>
            <pc:sldMk cId="1064121718" sldId="315"/>
            <ac:picMk id="5" creationId="{F11CE93C-ABD1-4DEE-86CD-A81AB6D3B9E4}"/>
          </ac:picMkLst>
        </pc:picChg>
      </pc:sldChg>
      <pc:sldChg chg="addSp delSp modSp add">
        <pc:chgData name="Zhong Hao" userId="044e1e816ffd1f93" providerId="LiveId" clId="{3CECD8D3-77E0-4048-983E-BA2FA2F576B3}" dt="2020-09-02T01:29:48.707" v="935" actId="20577"/>
        <pc:sldMkLst>
          <pc:docMk/>
          <pc:sldMk cId="994515978" sldId="316"/>
        </pc:sldMkLst>
        <pc:spChg chg="mod">
          <ac:chgData name="Zhong Hao" userId="044e1e816ffd1f93" providerId="LiveId" clId="{3CECD8D3-77E0-4048-983E-BA2FA2F576B3}" dt="2020-09-02T01:29:48.707" v="935" actId="20577"/>
          <ac:spMkLst>
            <pc:docMk/>
            <pc:sldMk cId="994515978" sldId="316"/>
            <ac:spMk id="2" creationId="{00000000-0000-0000-0000-000000000000}"/>
          </ac:spMkLst>
        </pc:spChg>
        <pc:spChg chg="add mod">
          <ac:chgData name="Zhong Hao" userId="044e1e816ffd1f93" providerId="LiveId" clId="{3CECD8D3-77E0-4048-983E-BA2FA2F576B3}" dt="2020-09-02T01:29:12.660" v="925" actId="1076"/>
          <ac:spMkLst>
            <pc:docMk/>
            <pc:sldMk cId="994515978" sldId="316"/>
            <ac:spMk id="4" creationId="{A111009C-AF8B-42D5-AA20-F65835E88ADB}"/>
          </ac:spMkLst>
        </pc:spChg>
        <pc:spChg chg="mod">
          <ac:chgData name="Zhong Hao" userId="044e1e816ffd1f93" providerId="LiveId" clId="{3CECD8D3-77E0-4048-983E-BA2FA2F576B3}" dt="2020-09-02T01:28:34.515" v="919" actId="1076"/>
          <ac:spMkLst>
            <pc:docMk/>
            <pc:sldMk cId="994515978" sldId="316"/>
            <ac:spMk id="7" creationId="{00000000-0000-0000-0000-000000000000}"/>
          </ac:spMkLst>
        </pc:spChg>
        <pc:picChg chg="add mod">
          <ac:chgData name="Zhong Hao" userId="044e1e816ffd1f93" providerId="LiveId" clId="{3CECD8D3-77E0-4048-983E-BA2FA2F576B3}" dt="2020-09-02T01:28:30.681" v="918" actId="1076"/>
          <ac:picMkLst>
            <pc:docMk/>
            <pc:sldMk cId="994515978" sldId="316"/>
            <ac:picMk id="3" creationId="{35B43E0A-0C2E-4ECF-AD97-0859D859CECE}"/>
          </ac:picMkLst>
        </pc:picChg>
        <pc:picChg chg="add mod">
          <ac:chgData name="Zhong Hao" userId="044e1e816ffd1f93" providerId="LiveId" clId="{3CECD8D3-77E0-4048-983E-BA2FA2F576B3}" dt="2020-09-02T01:29:08.844" v="924" actId="1076"/>
          <ac:picMkLst>
            <pc:docMk/>
            <pc:sldMk cId="994515978" sldId="316"/>
            <ac:picMk id="5" creationId="{82AD0510-3609-45E3-BF93-26A61F727A47}"/>
          </ac:picMkLst>
        </pc:picChg>
        <pc:picChg chg="del">
          <ac:chgData name="Zhong Hao" userId="044e1e816ffd1f93" providerId="LiveId" clId="{3CECD8D3-77E0-4048-983E-BA2FA2F576B3}" dt="2020-09-02T01:27:12.435" v="903" actId="478"/>
          <ac:picMkLst>
            <pc:docMk/>
            <pc:sldMk cId="994515978" sldId="316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vis-ci/travis.rb" TargetMode="External"/><Relationship Id="rId2" Type="http://schemas.openxmlformats.org/officeDocument/2006/relationships/hyperlink" Target="https://travistorrent.testroots.org/page_dataform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vistorrent.testroots.org/page_acces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ckexchange.com/" TargetMode="External"/><Relationship Id="rId2" Type="http://schemas.openxmlformats.org/officeDocument/2006/relationships/hyperlink" Target="http://2015.msrconf.org/challenge_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htorrent.org/downloads.html" TargetMode="External"/><Relationship Id="rId2" Type="http://schemas.openxmlformats.org/officeDocument/2006/relationships/hyperlink" Target="http://www.ghtorre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2012.msrconf.org/challenge_data/android_platform_bugs.rar" TargetMode="External"/><Relationship Id="rId7" Type="http://schemas.openxmlformats.org/officeDocument/2006/relationships/hyperlink" Target="http://www.google.com/chrome" TargetMode="External"/><Relationship Id="rId2" Type="http://schemas.openxmlformats.org/officeDocument/2006/relationships/hyperlink" Target="http://2012.msrconf.org/challenge_data/android_platform_changes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zilla.com/en-US/firefox/upgrade.html" TargetMode="External"/><Relationship Id="rId5" Type="http://schemas.openxmlformats.org/officeDocument/2006/relationships/hyperlink" Target="http://netbeans.org/" TargetMode="External"/><Relationship Id="rId4" Type="http://schemas.openxmlformats.org/officeDocument/2006/relationships/hyperlink" Target="http://www.eclipse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zhonghao" TargetMode="External"/><Relationship Id="rId2" Type="http://schemas.openxmlformats.org/officeDocument/2006/relationships/hyperlink" Target="mailto:zhonghao@sjt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cience.us/repo/" TargetMode="External"/><Relationship Id="rId7" Type="http://schemas.openxmlformats.org/officeDocument/2006/relationships/hyperlink" Target="https://sites.google.com/site/asegsecold/" TargetMode="External"/><Relationship Id="rId2" Type="http://schemas.openxmlformats.org/officeDocument/2006/relationships/hyperlink" Target="http://flossmo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process.es/static/What's_in_a_Name.html" TargetMode="External"/><Relationship Id="rId5" Type="http://schemas.openxmlformats.org/officeDocument/2006/relationships/hyperlink" Target="https://wiki.mozilla.org/Socorro" TargetMode="External"/><Relationship Id="rId4" Type="http://schemas.openxmlformats.org/officeDocument/2006/relationships/hyperlink" Target="http://sir.unl.edu/portal/index.ph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zhonghao/2020cs250/cs250.html" TargetMode="External"/><Relationship Id="rId2" Type="http://schemas.openxmlformats.org/officeDocument/2006/relationships/hyperlink" Target="https://oc.sjtu.edu.cn/courses/2348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i.uzh.ch/en/seal/research/tools/changeDistiller.html" TargetMode="External"/><Relationship Id="rId2" Type="http://schemas.openxmlformats.org/officeDocument/2006/relationships/hyperlink" Target="http://www.sable.mcgill.ca/ppa/ppa_eclip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able.github.io/soot/" TargetMode="External"/><Relationship Id="rId2" Type="http://schemas.openxmlformats.org/officeDocument/2006/relationships/hyperlink" Target="http://wala.sourceforge.net/wiki/index.php/Main_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2934325/article/details/73441617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zhonghao@pku.org.cn" TargetMode="External"/><Relationship Id="rId5" Type="http://schemas.openxmlformats.org/officeDocument/2006/relationships/hyperlink" Target="http://www.runoob.com/eclipse/eclipse-install.html" TargetMode="External"/><Relationship Id="rId4" Type="http://schemas.openxmlformats.org/officeDocument/2006/relationships/hyperlink" Target="https://blog.csdn.net/earl_yuan/article/details/6047693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Welcome to CS250 </a:t>
            </a:r>
            <a:br>
              <a:rPr lang="en-US" altLang="zh-CN" dirty="0"/>
            </a:br>
            <a:r>
              <a:rPr lang="en-US" altLang="zh-CN" dirty="0"/>
              <a:t>Software Engineering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Zhong</a:t>
            </a:r>
          </a:p>
          <a:p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7EF9F-630A-46F1-A495-0B60E633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Journals and conferences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EFFE7-2693-4DA2-B1C6-042D62EC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CE93C-ABD1-4DEE-86CD-A81AB6D3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9" y="1828799"/>
            <a:ext cx="5201210" cy="38177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AC5133-2C55-4673-B819-FD30D5DA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91" y="1828800"/>
            <a:ext cx="5665803" cy="15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Open-source software (OSS) is computer software with its source code made available with a license in which the copyright holder provides the rights to study, change, and distribute the software to anyone and for any purpose.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0" y="3076924"/>
            <a:ext cx="2496476" cy="9653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13" y="3378601"/>
            <a:ext cx="1790700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54" y="3247887"/>
            <a:ext cx="2890236" cy="1803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0" y="4364242"/>
            <a:ext cx="2922604" cy="11922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163" y="4588869"/>
            <a:ext cx="1790802" cy="4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MSR 2020 challenge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92926" y="5668330"/>
            <a:ext cx="6256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/>
              <a:t>https://2020.msrconf.org/track/msr-2020-mining-challenge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B43E0A-0C2E-4ECF-AD97-0859D859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9" y="1913040"/>
            <a:ext cx="6023816" cy="36246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111009C-AF8B-42D5-AA20-F65835E88ADB}"/>
              </a:ext>
            </a:extLst>
          </p:cNvPr>
          <p:cNvSpPr/>
          <p:nvPr/>
        </p:nvSpPr>
        <p:spPr>
          <a:xfrm>
            <a:off x="7140647" y="5537716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https://www.softwareheritage.org/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AD0510-3609-45E3-BF93-26A61F72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65" y="3281259"/>
            <a:ext cx="6209655" cy="18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MSR 2017 challenge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8" y="1800211"/>
            <a:ext cx="10029167" cy="28868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08399" y="4795983"/>
            <a:ext cx="398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/>
              <a:t>http://2017.msrconf.org/#/challenge</a:t>
            </a:r>
          </a:p>
        </p:txBody>
      </p:sp>
    </p:spTree>
    <p:extLst>
      <p:ext uri="{BB962C8B-B14F-4D97-AF65-F5344CB8AC3E}">
        <p14:creationId xmlns:p14="http://schemas.microsoft.com/office/powerpoint/2010/main" val="3713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MSR 2017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dirty="0"/>
              <a:t>This year, the challenge is on </a:t>
            </a:r>
            <a:r>
              <a:rPr lang="en-US" altLang="zh-CN" dirty="0" err="1"/>
              <a:t>TravisTorrent</a:t>
            </a:r>
            <a:r>
              <a:rPr lang="en-US" altLang="zh-CN" dirty="0"/>
              <a:t>, a freely available data set synthesized from Travis CI and GitHub. </a:t>
            </a:r>
            <a:r>
              <a:rPr lang="en-US" altLang="zh-CN" dirty="0" err="1"/>
              <a:t>TravisTorrent</a:t>
            </a:r>
            <a:r>
              <a:rPr lang="en-US" altLang="zh-CN" dirty="0"/>
              <a:t> provides easy access to hundreds of thousands of analyzed builds from more than 1,000 projects. </a:t>
            </a:r>
          </a:p>
          <a:p>
            <a:pPr algn="just"/>
            <a:r>
              <a:rPr lang="en-US" altLang="zh-CN" dirty="0"/>
              <a:t>Data format </a:t>
            </a:r>
            <a:r>
              <a:rPr lang="en-US" altLang="zh-CN" dirty="0">
                <a:hlinkClick r:id="rId2"/>
              </a:rPr>
              <a:t>https://travistorrent.testroots.org/page_dataformat/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API </a:t>
            </a:r>
            <a:r>
              <a:rPr lang="en-US" altLang="zh-CN" dirty="0">
                <a:hlinkClick r:id="rId3"/>
              </a:rPr>
              <a:t>https://github.com/travis-ci/travis.rb</a:t>
            </a:r>
            <a:endParaRPr lang="en-US" altLang="zh-CN" dirty="0"/>
          </a:p>
          <a:p>
            <a:pPr algn="just"/>
            <a:r>
              <a:rPr lang="en-US" altLang="zh-CN" dirty="0"/>
              <a:t>Dump </a:t>
            </a:r>
            <a:r>
              <a:rPr lang="en-US" altLang="zh-CN" dirty="0">
                <a:hlinkClick r:id="rId4"/>
              </a:rPr>
              <a:t>https://travistorrent.testroots.org/page_access/</a:t>
            </a:r>
            <a:r>
              <a:rPr lang="en-US" altLang="zh-CN" dirty="0"/>
              <a:t> </a:t>
            </a:r>
          </a:p>
          <a:p>
            <a:pPr lvl="1" algn="just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72779" y="3055222"/>
          <a:ext cx="7269379" cy="2177127"/>
        </p:xfrm>
        <a:graphic>
          <a:graphicData uri="http://schemas.openxmlformats.org/drawingml/2006/table">
            <a:tbl>
              <a:tblPr/>
              <a:tblGrid>
                <a:gridCol w="2074495">
                  <a:extLst>
                    <a:ext uri="{9D8B030D-6E8A-4147-A177-3AD203B41FA5}">
                      <a16:colId xmlns:a16="http://schemas.microsoft.com/office/drawing/2014/main" val="3844988481"/>
                    </a:ext>
                  </a:extLst>
                </a:gridCol>
                <a:gridCol w="5194884">
                  <a:extLst>
                    <a:ext uri="{9D8B030D-6E8A-4147-A177-3AD203B41FA5}">
                      <a16:colId xmlns:a16="http://schemas.microsoft.com/office/drawing/2014/main" val="2574463799"/>
                    </a:ext>
                  </a:extLst>
                </a:gridCol>
              </a:tblGrid>
              <a:tr h="297423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Column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58487"/>
                  </a:ext>
                </a:extLst>
              </a:tr>
              <a:tr h="44240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tr_build_id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The analyzed build id, as reported from Travis CI.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91375"/>
                  </a:ext>
                </a:extLst>
              </a:tr>
              <a:tr h="41645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tr_job_id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The job id of the build job under analysis.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28449"/>
                  </a:ext>
                </a:extLst>
              </a:tr>
              <a:tr h="49992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tr_build_number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The serial build number of the build under analysis for this project.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469292"/>
                  </a:ext>
                </a:extLst>
              </a:tr>
              <a:tr h="2974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5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MSR 2016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provide the data including the metadata for all projects/repositories and development histories for Java projects/repositories from </a:t>
            </a:r>
            <a:r>
              <a:rPr lang="en-US" altLang="zh-CN" dirty="0" err="1"/>
              <a:t>SourceForge</a:t>
            </a:r>
            <a:r>
              <a:rPr lang="en-US" altLang="zh-CN" dirty="0"/>
              <a:t> and GitHub up to September 2013.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35" y="2769834"/>
            <a:ext cx="5883990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MSR 2016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Dyer, Robert, </a:t>
            </a:r>
            <a:r>
              <a:rPr lang="en-US" altLang="zh-CN" dirty="0" err="1"/>
              <a:t>Hridesh</a:t>
            </a:r>
            <a:r>
              <a:rPr lang="en-US" altLang="zh-CN" dirty="0"/>
              <a:t> </a:t>
            </a:r>
            <a:r>
              <a:rPr lang="en-US" altLang="zh-CN" dirty="0" err="1"/>
              <a:t>Rajan</a:t>
            </a:r>
            <a:r>
              <a:rPr lang="en-US" altLang="zh-CN" dirty="0"/>
              <a:t>, </a:t>
            </a:r>
            <a:r>
              <a:rPr lang="en-US" altLang="zh-CN" dirty="0" err="1"/>
              <a:t>Hoan</a:t>
            </a:r>
            <a:r>
              <a:rPr lang="en-US" altLang="zh-CN" dirty="0"/>
              <a:t> </a:t>
            </a:r>
            <a:r>
              <a:rPr lang="en-US" altLang="zh-CN" dirty="0" err="1"/>
              <a:t>Anh</a:t>
            </a:r>
            <a:r>
              <a:rPr lang="en-US" altLang="zh-CN" dirty="0"/>
              <a:t> Nguyen, and Tien N. Nguyen. "Mining billions of AST nodes to study actual and potential usage of Java language features." In </a:t>
            </a:r>
            <a:r>
              <a:rPr lang="en-US" altLang="zh-CN" i="1" dirty="0"/>
              <a:t>Proc. ICSE</a:t>
            </a:r>
            <a:r>
              <a:rPr lang="en-US" altLang="zh-CN" dirty="0"/>
              <a:t>, pp. 779-790. 2014.</a:t>
            </a:r>
          </a:p>
          <a:p>
            <a:pPr lvl="1"/>
            <a:r>
              <a:rPr lang="en-US" altLang="zh-CN" dirty="0"/>
              <a:t>RQ1: Do Projects Use New Language Features Before Their Release?</a:t>
            </a:r>
          </a:p>
          <a:p>
            <a:pPr lvl="1"/>
            <a:r>
              <a:rPr lang="en-US" altLang="zh-CN" dirty="0"/>
              <a:t>RQ2: How Frequently Is Each Language Feature Used? </a:t>
            </a:r>
          </a:p>
          <a:p>
            <a:pPr lvl="1"/>
            <a:r>
              <a:rPr lang="en-US" altLang="zh-CN" dirty="0"/>
              <a:t>RQ3: How Did Committers Adopt and Use Language Features?</a:t>
            </a:r>
          </a:p>
          <a:p>
            <a:pPr lvl="1"/>
            <a:r>
              <a:rPr lang="en-US" altLang="zh-CN" dirty="0"/>
              <a:t>RQ4: Were There Missed Opportunities to Use Language Features? </a:t>
            </a:r>
          </a:p>
          <a:p>
            <a:pPr lvl="1"/>
            <a:r>
              <a:rPr lang="en-US" altLang="zh-CN" dirty="0"/>
              <a:t>RQ5: Was Old Code Converted to Use New Language Features?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4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 MSR 2015/2013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year's challenge is on </a:t>
            </a:r>
            <a:r>
              <a:rPr lang="en-US" altLang="zh-CN" b="1" dirty="0"/>
              <a:t>comparing and combining different information sources,</a:t>
            </a:r>
            <a:r>
              <a:rPr lang="en-US" altLang="zh-CN" dirty="0"/>
              <a:t> on </a:t>
            </a:r>
            <a:r>
              <a:rPr lang="en-US" altLang="zh-CN" dirty="0" err="1"/>
              <a:t>the</a:t>
            </a:r>
            <a:r>
              <a:rPr lang="en-US" altLang="zh-CN" b="1" dirty="0" err="1"/>
              <a:t>Stack</a:t>
            </a:r>
            <a:r>
              <a:rPr lang="en-US" altLang="zh-CN" b="1" dirty="0"/>
              <a:t> Overflow</a:t>
            </a:r>
            <a:r>
              <a:rPr lang="en-US" altLang="zh-CN" dirty="0"/>
              <a:t> data set.</a:t>
            </a:r>
          </a:p>
          <a:p>
            <a:r>
              <a:rPr lang="en-US" altLang="zh-CN" dirty="0">
                <a:hlinkClick r:id="rId2"/>
              </a:rPr>
              <a:t>http://2015.msrconf.org/challenge_data/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http://data.stackexchange.com/</a:t>
            </a:r>
            <a:r>
              <a:rPr lang="en-US" altLang="zh-CN" dirty="0"/>
              <a:t> (Latest)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148" y="3566318"/>
            <a:ext cx="1590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MSR 2014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This year, the challenge is on the </a:t>
            </a:r>
            <a:r>
              <a:rPr lang="en-US" altLang="zh-CN" b="1" dirty="0"/>
              <a:t>GitHub</a:t>
            </a:r>
            <a:r>
              <a:rPr lang="en-US" altLang="zh-CN" dirty="0"/>
              <a:t> data. We provide the data for the GitHub repository and you should use your brain, tools, computational power, and magic to uncover interesting findings related to it.</a:t>
            </a:r>
          </a:p>
          <a:p>
            <a:pPr algn="just"/>
            <a:r>
              <a:rPr lang="en-US" altLang="zh-CN" dirty="0">
                <a:hlinkClick r:id="rId2"/>
              </a:rPr>
              <a:t>http://www.ghtorrent.org/</a:t>
            </a:r>
            <a:r>
              <a:rPr lang="en-US" altLang="zh-CN" dirty="0"/>
              <a:t> (Updated!!!)</a:t>
            </a:r>
          </a:p>
          <a:p>
            <a:pPr algn="just"/>
            <a:r>
              <a:rPr lang="en-US" altLang="zh-CN" dirty="0">
                <a:hlinkClick r:id="rId3"/>
              </a:rPr>
              <a:t>http://www.ghtorrent.org/downloads.html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74" y="3756494"/>
            <a:ext cx="5150065" cy="28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MSR 2012/2011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focus of the challenge is the Android platform. We provide two sources of data: the </a:t>
            </a:r>
            <a:r>
              <a:rPr lang="en-US" altLang="zh-CN" dirty="0">
                <a:hlinkClick r:id="rId2"/>
              </a:rPr>
              <a:t>Android changes</a:t>
            </a:r>
            <a:r>
              <a:rPr lang="en-US" altLang="zh-CN" dirty="0"/>
              <a:t> (updated Dec. 6) and </a:t>
            </a:r>
            <a:r>
              <a:rPr lang="en-US" altLang="zh-CN" dirty="0">
                <a:hlinkClick r:id="rId3"/>
              </a:rPr>
              <a:t>Android bug reports</a:t>
            </a:r>
            <a:r>
              <a:rPr lang="en-US" altLang="zh-CN" dirty="0"/>
              <a:t> (updated Dec. 6). </a:t>
            </a:r>
          </a:p>
          <a:p>
            <a:endParaRPr lang="en-US" altLang="zh-CN" dirty="0"/>
          </a:p>
          <a:p>
            <a:r>
              <a:rPr lang="en-US" altLang="zh-CN" dirty="0"/>
              <a:t>This year the main theme of the challenge is on </a:t>
            </a:r>
            <a:r>
              <a:rPr lang="en-US" altLang="zh-CN" b="1" dirty="0"/>
              <a:t>comparison of projects</a:t>
            </a:r>
            <a:r>
              <a:rPr lang="en-US" altLang="zh-CN" dirty="0"/>
              <a:t>. We selected four open source projects, and you should use your brain, tools, computational power, and magic to compare them and uncover interesting similarities and differences. The projects are </a:t>
            </a:r>
            <a:r>
              <a:rPr lang="en-US" altLang="zh-CN" u="sng" dirty="0">
                <a:hlinkClick r:id="rId4"/>
              </a:rPr>
              <a:t>Eclipse</a:t>
            </a:r>
            <a:r>
              <a:rPr lang="en-US" altLang="zh-CN" dirty="0"/>
              <a:t> and </a:t>
            </a:r>
            <a:r>
              <a:rPr lang="en-US" altLang="zh-CN" u="sng" dirty="0" err="1">
                <a:hlinkClick r:id="rId5"/>
              </a:rPr>
              <a:t>Netbeans</a:t>
            </a:r>
            <a:r>
              <a:rPr lang="en-US" altLang="zh-CN" dirty="0"/>
              <a:t>, two popular IDEs written in Java (Group 1) and </a:t>
            </a:r>
            <a:r>
              <a:rPr lang="en-US" altLang="zh-CN" dirty="0">
                <a:hlinkClick r:id="rId6"/>
              </a:rPr>
              <a:t>Firefox</a:t>
            </a:r>
            <a:r>
              <a:rPr lang="en-US" altLang="zh-CN" dirty="0"/>
              <a:t> and </a:t>
            </a:r>
            <a:r>
              <a:rPr lang="en-US" altLang="zh-CN" dirty="0">
                <a:hlinkClick r:id="rId7"/>
              </a:rPr>
              <a:t>Chrome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Bug reports</a:t>
            </a:r>
          </a:p>
          <a:p>
            <a:pPr lvl="1"/>
            <a:r>
              <a:rPr lang="en-US" altLang="zh-CN" dirty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19626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400" dirty="0"/>
              <a:t>Hao Zhong</a:t>
            </a:r>
          </a:p>
          <a:p>
            <a:r>
              <a:rPr lang="en-US" altLang="zh-CN" dirty="0"/>
              <a:t>Email</a:t>
            </a:r>
          </a:p>
          <a:p>
            <a:pPr lvl="1"/>
            <a:r>
              <a:rPr lang="en-US" altLang="zh-CN" dirty="0">
                <a:hlinkClick r:id="rId2"/>
              </a:rPr>
              <a:t>zhonghao@sjtu.edu.cn</a:t>
            </a:r>
            <a:endParaRPr lang="en-US" altLang="zh-CN" dirty="0"/>
          </a:p>
          <a:p>
            <a:r>
              <a:rPr lang="en-US" altLang="zh-CN" dirty="0"/>
              <a:t>Website</a:t>
            </a:r>
          </a:p>
          <a:p>
            <a:pPr lvl="1"/>
            <a:r>
              <a:rPr lang="en-US" altLang="zh-CN" dirty="0">
                <a:hlinkClick r:id="rId3"/>
              </a:rPr>
              <a:t>http://www.cs.sjtu.edu.cn/~zhonghao</a:t>
            </a:r>
            <a:endParaRPr lang="en-US" altLang="zh-CN" dirty="0"/>
          </a:p>
          <a:p>
            <a:r>
              <a:rPr lang="en-US" altLang="zh-CN" dirty="0"/>
              <a:t>Research Interest</a:t>
            </a:r>
          </a:p>
          <a:p>
            <a:pPr lvl="1"/>
            <a:r>
              <a:rPr lang="en-US" altLang="zh-CN" dirty="0"/>
              <a:t>Empirical software engineering, program analysis, software maintenance, and mining software engineering data</a:t>
            </a:r>
          </a:p>
          <a:p>
            <a:r>
              <a:rPr lang="en-US" altLang="zh-CN" smtClean="0"/>
              <a:t>Service PC</a:t>
            </a:r>
            <a:endParaRPr lang="en-US" altLang="zh-CN" dirty="0"/>
          </a:p>
          <a:p>
            <a:pPr lvl="1"/>
            <a:r>
              <a:rPr lang="en-US" altLang="zh-CN" dirty="0"/>
              <a:t>AAAI 2021</a:t>
            </a:r>
          </a:p>
          <a:p>
            <a:pPr lvl="1"/>
            <a:r>
              <a:rPr lang="en-US" altLang="zh-CN" dirty="0"/>
              <a:t>ICSE 2016 SEIP, ICSE 2020, ICSE 2020 doctor symposium</a:t>
            </a:r>
          </a:p>
          <a:p>
            <a:pPr lvl="1"/>
            <a:r>
              <a:rPr lang="en-US" altLang="zh-CN" dirty="0"/>
              <a:t>ESEC/FSE 2020</a:t>
            </a:r>
          </a:p>
          <a:p>
            <a:pPr lvl="1"/>
            <a:r>
              <a:rPr lang="en-US" altLang="zh-CN" dirty="0"/>
              <a:t>OOPSLA 2017</a:t>
            </a:r>
          </a:p>
          <a:p>
            <a:pPr lvl="1"/>
            <a:r>
              <a:rPr lang="en-US" altLang="zh-CN" dirty="0"/>
              <a:t>ASE 2018, ASE 2019 journal first track</a:t>
            </a:r>
          </a:p>
          <a:p>
            <a:pPr lvl="1"/>
            <a:r>
              <a:rPr lang="en-US" altLang="zh-CN" dirty="0"/>
              <a:t>ICSME 2017, ICSME 2018, ICSME 2019</a:t>
            </a:r>
          </a:p>
          <a:p>
            <a:pPr lvl="1"/>
            <a:r>
              <a:rPr lang="en-US" altLang="zh-CN" dirty="0"/>
              <a:t>MSR 2019, MSR 2020</a:t>
            </a:r>
          </a:p>
          <a:p>
            <a:pPr lvl="1"/>
            <a:r>
              <a:rPr lang="en-US" altLang="zh-CN" dirty="0"/>
              <a:t>COMPSAC 2018, COMPSAC2019,TASE 2015.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9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data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FLOSSmole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http://flossmole.org/</a:t>
            </a:r>
            <a:endParaRPr lang="en-US" altLang="zh-CN" dirty="0"/>
          </a:p>
          <a:p>
            <a:r>
              <a:rPr lang="en-US" altLang="zh-CN" dirty="0"/>
              <a:t>PROMISE</a:t>
            </a:r>
          </a:p>
          <a:p>
            <a:pPr lvl="1"/>
            <a:r>
              <a:rPr lang="en-US" altLang="zh-CN" dirty="0">
                <a:hlinkClick r:id="rId3"/>
              </a:rPr>
              <a:t>http://openscience.us/repo/</a:t>
            </a:r>
            <a:endParaRPr lang="en-US" altLang="zh-CN" dirty="0"/>
          </a:p>
          <a:p>
            <a:r>
              <a:rPr lang="en-US" altLang="zh-CN" dirty="0"/>
              <a:t>Software-artifact Infrastructure Repository</a:t>
            </a:r>
          </a:p>
          <a:p>
            <a:pPr lvl="1"/>
            <a:r>
              <a:rPr lang="en-US" altLang="zh-CN" dirty="0">
                <a:hlinkClick r:id="rId4"/>
              </a:rPr>
              <a:t>http://sir.unl.edu/portal/index.php</a:t>
            </a:r>
            <a:endParaRPr lang="en-US" altLang="zh-CN" dirty="0"/>
          </a:p>
          <a:p>
            <a:r>
              <a:rPr lang="en-US" altLang="zh-CN" dirty="0"/>
              <a:t>Socorro</a:t>
            </a:r>
          </a:p>
          <a:p>
            <a:pPr lvl="1"/>
            <a:r>
              <a:rPr lang="en-US" altLang="zh-CN" dirty="0">
                <a:hlinkClick r:id="rId5"/>
              </a:rPr>
              <a:t>https://wiki.mozilla.org/Socorro</a:t>
            </a:r>
            <a:endParaRPr lang="en-US" altLang="zh-CN" dirty="0"/>
          </a:p>
          <a:p>
            <a:r>
              <a:rPr lang="en-US" altLang="zh-CN" dirty="0" err="1"/>
              <a:t>Mame</a:t>
            </a:r>
            <a:r>
              <a:rPr lang="en-US" altLang="zh-CN" dirty="0"/>
              <a:t> (requirements)</a:t>
            </a:r>
          </a:p>
          <a:p>
            <a:pPr lvl="1"/>
            <a:r>
              <a:rPr lang="en-US" altLang="zh-CN" dirty="0">
                <a:hlinkClick r:id="rId6"/>
              </a:rPr>
              <a:t>http://softwareprocess.es/static/What's_in_a_Name.html</a:t>
            </a:r>
            <a:endParaRPr lang="en-US" altLang="zh-CN" dirty="0"/>
          </a:p>
          <a:p>
            <a:r>
              <a:rPr lang="en-US" altLang="zh-CN" dirty="0" err="1"/>
              <a:t>SeCold</a:t>
            </a:r>
            <a:endParaRPr lang="en-US" altLang="zh-CN" dirty="0"/>
          </a:p>
          <a:p>
            <a:pPr lvl="1"/>
            <a:r>
              <a:rPr lang="en-US" altLang="zh-CN" dirty="0">
                <a:hlinkClick r:id="rId7"/>
              </a:rPr>
              <a:t>https://sites.google.com/site/asegsecold/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0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group consists of no more than </a:t>
            </a:r>
            <a:r>
              <a:rPr lang="en-US" altLang="zh-CN" dirty="0">
                <a:solidFill>
                  <a:srgbClr val="FF0000"/>
                </a:solidFill>
              </a:rPr>
              <a:t>four</a:t>
            </a:r>
            <a:r>
              <a:rPr lang="en-US" altLang="zh-CN" dirty="0"/>
              <a:t> students.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8770EF-B90E-434F-8AAF-C57B7AE17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61" y="2412986"/>
            <a:ext cx="4669941" cy="34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smtClean="0"/>
              <a:t>software </a:t>
            </a:r>
            <a:r>
              <a:rPr lang="en-US" altLang="zh-CN" dirty="0"/>
              <a:t>(engineering)?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is a collection of artifacts</a:t>
            </a:r>
          </a:p>
          <a:p>
            <a:pPr lvl="1"/>
            <a:r>
              <a:rPr lang="en-US" altLang="zh-CN" dirty="0"/>
              <a:t>Computer programs </a:t>
            </a:r>
          </a:p>
          <a:p>
            <a:pPr lvl="1"/>
            <a:r>
              <a:rPr lang="en-US" altLang="zh-CN" dirty="0"/>
              <a:t>Data </a:t>
            </a:r>
          </a:p>
          <a:p>
            <a:pPr lvl="1"/>
            <a:r>
              <a:rPr lang="en-US" altLang="zh-CN" dirty="0"/>
              <a:t>Documents</a:t>
            </a:r>
          </a:p>
          <a:p>
            <a:r>
              <a:rPr lang="en-US" altLang="zh-CN" dirty="0"/>
              <a:t>Characteristics of software</a:t>
            </a:r>
          </a:p>
          <a:p>
            <a:pPr lvl="1"/>
            <a:r>
              <a:rPr lang="en-US" altLang="zh-CN" dirty="0"/>
              <a:t>Software is complex</a:t>
            </a:r>
          </a:p>
          <a:p>
            <a:pPr lvl="1"/>
            <a:r>
              <a:rPr lang="en-US" altLang="zh-CN" dirty="0"/>
              <a:t>Software evolves </a:t>
            </a:r>
          </a:p>
          <a:p>
            <a:pPr algn="just"/>
            <a:r>
              <a:rPr lang="en-US" altLang="zh-CN" dirty="0"/>
              <a:t>Software engineering is the establishment and use of sound engineering principles in order to obtain economically software that is reliable and works efficiently on real machines</a:t>
            </a:r>
          </a:p>
          <a:p>
            <a:pPr lvl="1"/>
            <a:r>
              <a:rPr lang="en-US" altLang="zh-CN" dirty="0"/>
              <a:t>by Prof. Fritz Bauer at the 1968 NATO conference on software technology, in </a:t>
            </a:r>
            <a:r>
              <a:rPr lang="en-US" altLang="zh-CN" dirty="0" err="1"/>
              <a:t>Garmisch</a:t>
            </a:r>
            <a:r>
              <a:rPr lang="en-US" altLang="zh-CN" dirty="0"/>
              <a:t>, Germany.</a:t>
            </a:r>
          </a:p>
          <a:p>
            <a:r>
              <a:rPr lang="en-US" altLang="zh-CN" dirty="0"/>
              <a:t>In short, software engineering is about developing </a:t>
            </a:r>
            <a:r>
              <a:rPr lang="en-US" altLang="zh-CN" b="1" dirty="0"/>
              <a:t>quality</a:t>
            </a:r>
            <a:r>
              <a:rPr lang="en-US" altLang="zh-CN" dirty="0"/>
              <a:t> software in a </a:t>
            </a:r>
            <a:r>
              <a:rPr lang="en-US" altLang="zh-CN" b="1" dirty="0"/>
              <a:t>productive</a:t>
            </a:r>
            <a:r>
              <a:rPr lang="en-US" altLang="zh-CN" dirty="0"/>
              <a:t> way.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9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Process Models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50" y="3067050"/>
            <a:ext cx="1676400" cy="900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0" y="3981450"/>
            <a:ext cx="2100263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50" y="4972050"/>
            <a:ext cx="1828800" cy="75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63675" y="192405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15"/>
          <p:cNvCxnSpPr>
            <a:cxnSpLocks noChangeShapeType="1"/>
            <a:stCxn id="7" idx="3"/>
            <a:endCxn id="4" idx="0"/>
          </p:cNvCxnSpPr>
          <p:nvPr/>
        </p:nvCxnSpPr>
        <p:spPr bwMode="auto">
          <a:xfrm>
            <a:off x="3521075" y="2419350"/>
            <a:ext cx="917575" cy="6477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4" idx="3"/>
          </p:cNvCxnSpPr>
          <p:nvPr/>
        </p:nvCxnSpPr>
        <p:spPr bwMode="auto">
          <a:xfrm>
            <a:off x="5276850" y="3517900"/>
            <a:ext cx="1260475" cy="493713"/>
          </a:xfrm>
          <a:prstGeom prst="bentConnector3">
            <a:avLst>
              <a:gd name="adj1" fmla="val 101384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5" idx="3"/>
          </p:cNvCxnSpPr>
          <p:nvPr/>
        </p:nvCxnSpPr>
        <p:spPr bwMode="auto">
          <a:xfrm>
            <a:off x="7529513" y="4438650"/>
            <a:ext cx="1030287" cy="547688"/>
          </a:xfrm>
          <a:prstGeom prst="bentConnector3">
            <a:avLst>
              <a:gd name="adj1" fmla="val 102157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4095750" y="553402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waterfall model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Process Models</a:t>
            </a:r>
            <a:endParaRPr lang="zh-CN" altLang="en-US" dirty="0"/>
          </a:p>
        </p:txBody>
      </p:sp>
      <p:sp>
        <p:nvSpPr>
          <p:cNvPr id="4" name="Footer Placeholder 4"/>
          <p:cNvSpPr txBox="1">
            <a:spLocks noGrp="1"/>
          </p:cNvSpPr>
          <p:nvPr/>
        </p:nvSpPr>
        <p:spPr bwMode="auto">
          <a:xfrm>
            <a:off x="6685938" y="5668298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cs typeface="Times New Roman" panose="02020603050405020304" pitchFamily="18" charset="0"/>
              </a:rPr>
              <a:t>UTSA CS5103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809138" y="1858298"/>
            <a:ext cx="1981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951051" y="3001298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Validate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325326" y="2391698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 + build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284051" y="4982498"/>
            <a:ext cx="2057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 and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809138" y="4372898"/>
            <a:ext cx="2057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Formalize</a:t>
            </a:r>
          </a:p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7027251" y="5515898"/>
            <a:ext cx="2020887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cxnSp>
        <p:nvCxnSpPr>
          <p:cNvPr id="12" name="AutoShape 30"/>
          <p:cNvCxnSpPr>
            <a:cxnSpLocks noChangeShapeType="1"/>
          </p:cNvCxnSpPr>
          <p:nvPr/>
        </p:nvCxnSpPr>
        <p:spPr bwMode="auto">
          <a:xfrm>
            <a:off x="6381138" y="2620298"/>
            <a:ext cx="1527175" cy="381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1"/>
          <p:cNvCxnSpPr>
            <a:cxnSpLocks noChangeShapeType="1"/>
          </p:cNvCxnSpPr>
          <p:nvPr/>
        </p:nvCxnSpPr>
        <p:spPr bwMode="auto">
          <a:xfrm>
            <a:off x="3826851" y="2010698"/>
            <a:ext cx="1527175" cy="381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2"/>
          <p:cNvCxnSpPr>
            <a:cxnSpLocks noChangeShapeType="1"/>
            <a:endCxn id="6" idx="2"/>
          </p:cNvCxnSpPr>
          <p:nvPr/>
        </p:nvCxnSpPr>
        <p:spPr bwMode="auto">
          <a:xfrm rot="10800000">
            <a:off x="2799738" y="2696498"/>
            <a:ext cx="4152900" cy="762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33"/>
          <p:cNvCxnSpPr>
            <a:cxnSpLocks noChangeShapeType="1"/>
            <a:stCxn id="7" idx="2"/>
            <a:endCxn id="10" idx="0"/>
          </p:cNvCxnSpPr>
          <p:nvPr/>
        </p:nvCxnSpPr>
        <p:spPr bwMode="auto">
          <a:xfrm rot="5400000">
            <a:off x="5142095" y="1535241"/>
            <a:ext cx="533400" cy="5141913"/>
          </a:xfrm>
          <a:prstGeom prst="bentConnector3">
            <a:avLst>
              <a:gd name="adj1" fmla="val 50000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6"/>
          <p:cNvCxnSpPr>
            <a:cxnSpLocks noChangeShapeType="1"/>
          </p:cNvCxnSpPr>
          <p:nvPr/>
        </p:nvCxnSpPr>
        <p:spPr bwMode="auto">
          <a:xfrm>
            <a:off x="3866538" y="4601498"/>
            <a:ext cx="1527175" cy="3810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7"/>
          <p:cNvCxnSpPr>
            <a:cxnSpLocks noChangeShapeType="1"/>
          </p:cNvCxnSpPr>
          <p:nvPr/>
        </p:nvCxnSpPr>
        <p:spPr bwMode="auto">
          <a:xfrm>
            <a:off x="6304938" y="5134898"/>
            <a:ext cx="1676400" cy="381000"/>
          </a:xfrm>
          <a:prstGeom prst="bentConnector3">
            <a:avLst>
              <a:gd name="adj1" fmla="val 100000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213739" y="5878155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prototype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8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Domain </a:t>
            </a:r>
            <a:r>
              <a:rPr lang="en-US" altLang="zh-CN" dirty="0"/>
              <a:t>expert</a:t>
            </a:r>
          </a:p>
          <a:p>
            <a:r>
              <a:rPr lang="en-US" altLang="zh-CN" dirty="0"/>
              <a:t>Architecture</a:t>
            </a:r>
          </a:p>
          <a:p>
            <a:r>
              <a:rPr lang="en-US" altLang="zh-CN" dirty="0"/>
              <a:t>Designer</a:t>
            </a:r>
          </a:p>
          <a:p>
            <a:r>
              <a:rPr lang="en-US" altLang="zh-CN" dirty="0"/>
              <a:t>Programmer</a:t>
            </a:r>
          </a:p>
          <a:p>
            <a:r>
              <a:rPr lang="en-US" altLang="zh-CN" dirty="0"/>
              <a:t>Quality engineer</a:t>
            </a:r>
          </a:p>
          <a:p>
            <a:r>
              <a:rPr lang="en-US" altLang="zh-CN" dirty="0"/>
              <a:t>Team manager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9" y="1691322"/>
            <a:ext cx="5207940" cy="48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Controlled experiment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Empirical study</a:t>
            </a:r>
          </a:p>
          <a:p>
            <a:r>
              <a:rPr lang="en-US" altLang="zh-CN" dirty="0" smtClean="0"/>
              <a:t>Potential estimation</a:t>
            </a:r>
          </a:p>
          <a:p>
            <a:r>
              <a:rPr lang="en-US" altLang="zh-CN" dirty="0" smtClean="0"/>
              <a:t>Questionnaire and interview</a:t>
            </a:r>
          </a:p>
          <a:p>
            <a:r>
              <a:rPr lang="en-US" altLang="zh-CN" dirty="0" smtClean="0"/>
              <a:t>Incremental approach</a:t>
            </a:r>
          </a:p>
          <a:p>
            <a:r>
              <a:rPr lang="en-US" altLang="zh-CN" smtClean="0"/>
              <a:t>Novel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Underlying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63" y="2382939"/>
            <a:ext cx="1914525" cy="89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62" y="2608294"/>
            <a:ext cx="1771650" cy="371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6" y="2600110"/>
            <a:ext cx="3021658" cy="634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41" y="4727778"/>
            <a:ext cx="1712147" cy="756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662" y="4907936"/>
            <a:ext cx="4762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analysis- Java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 JDT</a:t>
            </a:r>
          </a:p>
          <a:p>
            <a:pPr lvl="1"/>
            <a:r>
              <a:rPr lang="en-US" altLang="zh-CN" dirty="0"/>
              <a:t>An open source compiler that is integrated with Eclipse</a:t>
            </a:r>
          </a:p>
          <a:p>
            <a:pPr lvl="1"/>
            <a:r>
              <a:rPr lang="en-US" altLang="zh-CN" dirty="0"/>
              <a:t>APIs to access, create, and manipulate Java projects’ source code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33" y="2920753"/>
            <a:ext cx="6522916" cy="36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use Java model?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3" y="1828800"/>
            <a:ext cx="6923383" cy="3788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35" y="3579440"/>
            <a:ext cx="7118291" cy="2319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6003" y="6276784"/>
            <a:ext cx="1087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https://www.programcreek.com/2011/01/best-java-development-tooling-jdt-and-astparser-tutorials/</a:t>
            </a:r>
          </a:p>
        </p:txBody>
      </p:sp>
    </p:spTree>
    <p:extLst>
      <p:ext uri="{BB962C8B-B14F-4D97-AF65-F5344CB8AC3E}">
        <p14:creationId xmlns:p14="http://schemas.microsoft.com/office/powerpoint/2010/main" val="27489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Website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oc.sjtu.edu.cn/courses/23485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http://www.cs.sjtu.edu.cn/~</a:t>
            </a:r>
            <a:r>
              <a:rPr lang="en-US" altLang="zh-CN" dirty="0" smtClean="0">
                <a:hlinkClick r:id="rId3"/>
              </a:rPr>
              <a:t>zhonghao/2020cs250/cs250.html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495" y="2193980"/>
            <a:ext cx="5647195" cy="1786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495" y="4505688"/>
            <a:ext cx="5784448" cy="23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New Java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2" y="1828801"/>
            <a:ext cx="9579769" cy="2484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19" y="3586670"/>
            <a:ext cx="6831153" cy="32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syntax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12" y="1691322"/>
            <a:ext cx="8585438" cy="16751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2" y="3502960"/>
            <a:ext cx="5900019" cy="26078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7716" y="6262686"/>
            <a:ext cx="92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More details: </a:t>
            </a:r>
            <a:r>
              <a:rPr lang="zh-CN" altLang="en-US" dirty="0"/>
              <a:t>http://www.vogella.com/tutorials/EclipseJDT/article.html</a:t>
            </a:r>
          </a:p>
        </p:txBody>
      </p:sp>
    </p:spTree>
    <p:extLst>
      <p:ext uri="{BB962C8B-B14F-4D97-AF65-F5344CB8AC3E}">
        <p14:creationId xmlns:p14="http://schemas.microsoft.com/office/powerpoint/2010/main" val="42339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program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partial program is a subset of a complete program.</a:t>
            </a:r>
          </a:p>
          <a:p>
            <a:r>
              <a:rPr lang="en-US" altLang="zh-CN" dirty="0"/>
              <a:t>PPA </a:t>
            </a:r>
          </a:p>
          <a:p>
            <a:pPr lvl="1"/>
            <a:r>
              <a:rPr lang="en-US" altLang="zh-CN" dirty="0">
                <a:hlinkClick r:id="rId2"/>
              </a:rPr>
              <a:t>http://www.sable.mcgill.ca/ppa/ppa_eclipse.html</a:t>
            </a:r>
            <a:endParaRPr lang="en-US" altLang="zh-CN" dirty="0"/>
          </a:p>
          <a:p>
            <a:r>
              <a:rPr lang="en-US" altLang="zh-CN" dirty="0" err="1"/>
              <a:t>Changedistiller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http://www.ifi.uzh.ch/en/seal/research/tools/changeDistiller.html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53" y="3675994"/>
            <a:ext cx="4378983" cy="3079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971" y="3850782"/>
            <a:ext cx="6038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advanced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WALA</a:t>
            </a:r>
          </a:p>
          <a:p>
            <a:pPr lvl="1"/>
            <a:r>
              <a:rPr lang="en-US" altLang="zh-CN" dirty="0">
                <a:hlinkClick r:id="rId2"/>
              </a:rPr>
              <a:t>http://wala.sourceforge.net/wiki/index.php/Main_Page</a:t>
            </a:r>
            <a:endParaRPr lang="en-US" altLang="zh-CN" dirty="0"/>
          </a:p>
          <a:p>
            <a:r>
              <a:rPr lang="en-US" altLang="zh-CN" dirty="0"/>
              <a:t>Soot</a:t>
            </a:r>
          </a:p>
          <a:p>
            <a:pPr lvl="1"/>
            <a:r>
              <a:rPr lang="en-US" altLang="zh-CN" dirty="0">
                <a:hlinkClick r:id="rId3"/>
              </a:rPr>
              <a:t>https://sable.github.io/soot/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42" y="3339896"/>
            <a:ext cx="7297688" cy="35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</a:t>
            </a:r>
            <a:r>
              <a:rPr lang="en-US" altLang="zh-CN" dirty="0" smtClean="0"/>
              <a:t>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50" y="4117780"/>
            <a:ext cx="4085846" cy="237446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214326" y="191086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Java</a:t>
            </a:r>
          </a:p>
          <a:p>
            <a:pPr lvl="1"/>
            <a:r>
              <a:rPr lang="en-US" altLang="zh-CN" dirty="0">
                <a:hlinkClick r:id="rId3"/>
              </a:rPr>
              <a:t>https://blog.csdn.net/u012934325/article/details/73441617/</a:t>
            </a:r>
            <a:endParaRPr lang="en-US" altLang="zh-CN" dirty="0"/>
          </a:p>
          <a:p>
            <a:r>
              <a:rPr lang="en-US" altLang="zh-CN" dirty="0"/>
              <a:t>Eclipse</a:t>
            </a:r>
            <a:endParaRPr lang="en-US" altLang="zh-CN" dirty="0">
              <a:hlinkClick r:id="rId4"/>
            </a:endParaRPr>
          </a:p>
          <a:p>
            <a:pPr lvl="1"/>
            <a:r>
              <a:rPr lang="en-US" altLang="zh-CN" dirty="0">
                <a:hlinkClick r:id="rId5"/>
              </a:rPr>
              <a:t>http://www.runoob.com/eclipse/eclipse-install.html</a:t>
            </a:r>
            <a:endParaRPr lang="en-US" altLang="zh-CN" dirty="0">
              <a:hlinkClick r:id="rId4"/>
            </a:endParaRPr>
          </a:p>
          <a:p>
            <a:r>
              <a:rPr lang="en-US" altLang="zh-CN" dirty="0" err="1"/>
              <a:t>Github</a:t>
            </a:r>
            <a:endParaRPr lang="en-US" altLang="zh-CN" dirty="0">
              <a:hlinkClick r:id="rId4"/>
            </a:endParaRPr>
          </a:p>
          <a:p>
            <a:pPr lvl="1"/>
            <a:r>
              <a:rPr lang="en-US" altLang="zh-CN" dirty="0">
                <a:hlinkClick r:id="rId4"/>
              </a:rPr>
              <a:t>https://blog.csdn.net/earl_yuan/article/details/60476938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E789E9-B574-487D-8A6C-D9BC3A83E0BE}"/>
              </a:ext>
            </a:extLst>
          </p:cNvPr>
          <p:cNvSpPr/>
          <p:nvPr/>
        </p:nvSpPr>
        <p:spPr>
          <a:xfrm>
            <a:off x="3361194" y="6433901"/>
            <a:ext cx="378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6"/>
              </a:rPr>
              <a:t>My account: zhonghao@pku.org.cn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7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2" y="2117170"/>
            <a:ext cx="5708575" cy="22516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1872" y="4472516"/>
            <a:ext cx="3664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http://www.ctex.org/HomePage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65" y="2117170"/>
            <a:ext cx="5008505" cy="12231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77136" y="3464972"/>
            <a:ext cx="5008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http://www.acm.org/publications/proceedings-template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42119" y="5995471"/>
            <a:ext cx="500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https://github.com/sjtug/SJTUThesis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70D55B-6E63-4C82-A5AF-0795AF31D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90" y="4864131"/>
            <a:ext cx="3629527" cy="102434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4214B80-6AF6-4930-86A9-E59B01B27A06}"/>
              </a:ext>
            </a:extLst>
          </p:cNvPr>
          <p:cNvSpPr/>
          <p:nvPr/>
        </p:nvSpPr>
        <p:spPr>
          <a:xfrm>
            <a:off x="1713942" y="5936321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http://tug.org/texlive/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D728AD1-7BCE-4C0D-B3C2-D749B9619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465" y="4444038"/>
            <a:ext cx="3714427" cy="15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Science and research</a:t>
            </a:r>
          </a:p>
          <a:p>
            <a:r>
              <a:rPr lang="en-US" altLang="zh-CN" dirty="0"/>
              <a:t>Open source</a:t>
            </a:r>
          </a:p>
          <a:p>
            <a:pPr lvl="1"/>
            <a:r>
              <a:rPr lang="en-US" altLang="zh-CN" dirty="0"/>
              <a:t>Software engineering data</a:t>
            </a:r>
          </a:p>
          <a:p>
            <a:r>
              <a:rPr lang="en-US" altLang="zh-CN" dirty="0"/>
              <a:t>Code analysis</a:t>
            </a:r>
          </a:p>
          <a:p>
            <a:pPr lvl="1"/>
            <a:r>
              <a:rPr lang="en-US" altLang="zh-CN" dirty="0"/>
              <a:t>Compiler</a:t>
            </a:r>
          </a:p>
          <a:p>
            <a:pPr lvl="1"/>
            <a:r>
              <a:rPr lang="en-US" altLang="zh-CN" dirty="0"/>
              <a:t>Partial program analysis</a:t>
            </a:r>
          </a:p>
          <a:p>
            <a:pPr lvl="1"/>
            <a:r>
              <a:rPr lang="en-US" altLang="zh-CN" dirty="0"/>
              <a:t>WALA, SOOT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9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Domain Expert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01" y="2401871"/>
            <a:ext cx="5405912" cy="40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of the following Software Engineering books </a:t>
            </a:r>
          </a:p>
          <a:p>
            <a:pPr lvl="1"/>
            <a:r>
              <a:rPr lang="en-US" altLang="zh-CN" dirty="0"/>
              <a:t>Pressman, “Software Engineering: A Practitioner’s approach”, 7th Edition, McGraw Hill, 2011. </a:t>
            </a:r>
          </a:p>
          <a:p>
            <a:pPr lvl="1"/>
            <a:r>
              <a:rPr lang="zh-CN" altLang="en-US" dirty="0"/>
              <a:t>软件工程：实践者的研究方法（原书第</a:t>
            </a:r>
            <a:r>
              <a:rPr lang="en-US" altLang="zh-CN" dirty="0"/>
              <a:t>7</a:t>
            </a:r>
            <a:r>
              <a:rPr lang="zh-CN" altLang="en-US" dirty="0"/>
              <a:t>版</a:t>
            </a:r>
            <a:r>
              <a:rPr lang="en-US" altLang="zh-CN" dirty="0"/>
              <a:t>·</a:t>
            </a:r>
            <a:r>
              <a:rPr lang="zh-CN" altLang="en-US" dirty="0"/>
              <a:t>本科教学版）作者</a:t>
            </a:r>
            <a:r>
              <a:rPr lang="en-US" altLang="zh-CN" dirty="0"/>
              <a:t>:</a:t>
            </a:r>
            <a:r>
              <a:rPr lang="zh-CN" altLang="en-US" dirty="0"/>
              <a:t>（美）普雷斯曼 著，郑人杰 等译出版社</a:t>
            </a:r>
            <a:r>
              <a:rPr lang="en-US" altLang="zh-CN" dirty="0"/>
              <a:t>:</a:t>
            </a:r>
            <a:r>
              <a:rPr lang="zh-CN" altLang="en-US" dirty="0"/>
              <a:t>机械工业出版社出版时间</a:t>
            </a:r>
            <a:r>
              <a:rPr lang="en-US" altLang="zh-CN" dirty="0"/>
              <a:t>:2011</a:t>
            </a:r>
            <a:r>
              <a:rPr lang="zh-CN" altLang="en-US" dirty="0"/>
              <a:t>年</a:t>
            </a:r>
            <a:r>
              <a:rPr lang="en-US" altLang="zh-CN" dirty="0"/>
              <a:t>08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Ian </a:t>
            </a:r>
            <a:r>
              <a:rPr lang="en-US" altLang="zh-CN" dirty="0" err="1"/>
              <a:t>Sommerville</a:t>
            </a:r>
            <a:r>
              <a:rPr lang="en-US" altLang="zh-CN" dirty="0"/>
              <a:t>, “Software Engineering”, 8th Edition, Addison-Wesley, 2006. (Or 9th Edition, Or 7th Edition)</a:t>
            </a:r>
          </a:p>
          <a:p>
            <a:pPr lvl="1"/>
            <a:r>
              <a:rPr lang="en-US" altLang="zh-CN" dirty="0" err="1"/>
              <a:t>Pfleeger</a:t>
            </a:r>
            <a:r>
              <a:rPr lang="en-US" altLang="zh-CN" dirty="0"/>
              <a:t> and Atlee, “Software Engineering: Theory and Practice”, 4th Edition, 2010, Prentice Hall, 2006.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2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Exam: 50%</a:t>
            </a:r>
          </a:p>
        </p:txBody>
      </p:sp>
    </p:spTree>
    <p:extLst>
      <p:ext uri="{BB962C8B-B14F-4D97-AF65-F5344CB8AC3E}">
        <p14:creationId xmlns:p14="http://schemas.microsoft.com/office/powerpoint/2010/main" val="11216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Exam: 50%</a:t>
            </a:r>
          </a:p>
          <a:p>
            <a:r>
              <a:rPr lang="en-US" altLang="zh-CN" dirty="0"/>
              <a:t>Presentation 10%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Exam: 50%</a:t>
            </a:r>
          </a:p>
          <a:p>
            <a:r>
              <a:rPr lang="en-US" altLang="zh-CN" dirty="0"/>
              <a:t>Presentation 10%</a:t>
            </a:r>
          </a:p>
          <a:p>
            <a:r>
              <a:rPr lang="en-US" altLang="zh-CN" dirty="0"/>
              <a:t>Project: 50%</a:t>
            </a:r>
          </a:p>
          <a:p>
            <a:pPr lvl="1"/>
            <a:r>
              <a:rPr lang="en-US" altLang="zh-CN" dirty="0"/>
              <a:t>Midterm presentation 10%</a:t>
            </a:r>
          </a:p>
          <a:p>
            <a:pPr lvl="1"/>
            <a:r>
              <a:rPr lang="en-US" altLang="zh-CN" dirty="0"/>
              <a:t>Final term presentation 10%</a:t>
            </a:r>
          </a:p>
          <a:p>
            <a:pPr lvl="1"/>
            <a:r>
              <a:rPr lang="en-US" altLang="zh-CN" dirty="0"/>
              <a:t>Technical report 30%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DD36-0A3D-4413-9B68-D066E387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E5DEA-3A68-4D6F-B435-C0738EDE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Purpose: </a:t>
            </a:r>
          </a:p>
          <a:p>
            <a:pPr lvl="1"/>
            <a:r>
              <a:rPr lang="en-US" altLang="zh-CN" dirty="0"/>
              <a:t>To deepen the knowledge</a:t>
            </a:r>
          </a:p>
          <a:p>
            <a:pPr lvl="1"/>
            <a:r>
              <a:rPr lang="en-US" altLang="zh-CN" dirty="0"/>
              <a:t>To explore new research directions</a:t>
            </a:r>
          </a:p>
          <a:p>
            <a:r>
              <a:rPr lang="en-US" altLang="zh-CN" dirty="0"/>
              <a:t>Methodology </a:t>
            </a:r>
          </a:p>
          <a:p>
            <a:pPr lvl="1"/>
            <a:r>
              <a:rPr lang="en-US" altLang="zh-CN" dirty="0"/>
              <a:t>How to do the analysis?</a:t>
            </a:r>
          </a:p>
          <a:p>
            <a:pPr lvl="1"/>
            <a:r>
              <a:rPr lang="en-US" altLang="zh-CN" dirty="0"/>
              <a:t>Automate, manual, semi-automate</a:t>
            </a:r>
          </a:p>
          <a:p>
            <a:r>
              <a:rPr lang="en-US" altLang="zh-CN" dirty="0"/>
              <a:t>Finding</a:t>
            </a:r>
          </a:p>
          <a:p>
            <a:pPr lvl="1"/>
            <a:r>
              <a:rPr lang="en-US" altLang="zh-CN" dirty="0"/>
              <a:t>New knowledge</a:t>
            </a:r>
          </a:p>
          <a:p>
            <a:pPr lvl="1"/>
            <a:r>
              <a:rPr lang="en-US" altLang="zh-CN" dirty="0"/>
              <a:t>New insights</a:t>
            </a:r>
          </a:p>
          <a:p>
            <a:r>
              <a:rPr lang="en-US" altLang="zh-CN" dirty="0"/>
              <a:t>Journals and conferences</a:t>
            </a:r>
          </a:p>
          <a:p>
            <a:pPr lvl="1"/>
            <a:r>
              <a:rPr lang="en-US" altLang="zh-CN" dirty="0"/>
              <a:t>Empirical software engineering, TSE, TOSEM, JSS…</a:t>
            </a:r>
          </a:p>
          <a:p>
            <a:pPr lvl="1"/>
            <a:r>
              <a:rPr lang="en-US" altLang="zh-CN" dirty="0"/>
              <a:t>ICSE, FSE, ASE, ESEM, MSR…</a:t>
            </a:r>
          </a:p>
          <a:p>
            <a:pPr marL="27432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2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A1C75-42F9-4246-80A2-B9751CBD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Approach/Tool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86156-952F-4B6D-8BA4-F71D37D1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</a:p>
          <a:p>
            <a:pPr lvl="1"/>
            <a:r>
              <a:rPr lang="en-US" altLang="zh-CN" dirty="0"/>
              <a:t>New algorithms, new models, new problems</a:t>
            </a:r>
          </a:p>
          <a:p>
            <a:pPr lvl="1"/>
            <a:r>
              <a:rPr lang="en-US" altLang="zh-CN" dirty="0"/>
              <a:t>Better treatments, better variables</a:t>
            </a:r>
          </a:p>
          <a:p>
            <a:r>
              <a:rPr lang="en-US" altLang="zh-CN" dirty="0"/>
              <a:t>Methodology </a:t>
            </a:r>
          </a:p>
          <a:p>
            <a:pPr lvl="1"/>
            <a:r>
              <a:rPr lang="en-US" altLang="zh-CN" dirty="0"/>
              <a:t>inputs &amp; outputs</a:t>
            </a:r>
          </a:p>
          <a:p>
            <a:pPr lvl="1"/>
            <a:r>
              <a:rPr lang="en-US" altLang="zh-CN" dirty="0"/>
              <a:t>technical details</a:t>
            </a:r>
          </a:p>
          <a:p>
            <a:r>
              <a:rPr lang="en-US" altLang="zh-CN" dirty="0"/>
              <a:t>Evaluation/Experiment</a:t>
            </a:r>
          </a:p>
          <a:p>
            <a:pPr lvl="1"/>
            <a:r>
              <a:rPr lang="en-US" altLang="zh-CN" dirty="0"/>
              <a:t>Feasibility/Effectiveness</a:t>
            </a:r>
          </a:p>
          <a:p>
            <a:pPr lvl="1"/>
            <a:r>
              <a:rPr lang="en-US" altLang="zh-CN" dirty="0"/>
              <a:t>Improvements</a:t>
            </a:r>
          </a:p>
          <a:p>
            <a:r>
              <a:rPr lang="en-US" altLang="zh-CN" dirty="0"/>
              <a:t>Journals and conferences</a:t>
            </a:r>
          </a:p>
          <a:p>
            <a:pPr lvl="1"/>
            <a:r>
              <a:rPr lang="en-US" altLang="zh-CN" dirty="0"/>
              <a:t>All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1979</TotalTime>
  <Words>1233</Words>
  <Application>Microsoft Office PowerPoint</Application>
  <PresentationFormat>宽屏</PresentationFormat>
  <Paragraphs>238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宋体</vt:lpstr>
      <vt:lpstr>Arial</vt:lpstr>
      <vt:lpstr>Century Schoolbook</vt:lpstr>
      <vt:lpstr>Times New Roman</vt:lpstr>
      <vt:lpstr>Wingdings 2</vt:lpstr>
      <vt:lpstr>View</vt:lpstr>
      <vt:lpstr>Welcome to CS250  Software Engineering</vt:lpstr>
      <vt:lpstr>About Me</vt:lpstr>
      <vt:lpstr>Website</vt:lpstr>
      <vt:lpstr>Textbook</vt:lpstr>
      <vt:lpstr>Grading Schema</vt:lpstr>
      <vt:lpstr>Grading Schema</vt:lpstr>
      <vt:lpstr>Grading Schema</vt:lpstr>
      <vt:lpstr>Empirical study</vt:lpstr>
      <vt:lpstr>Approach/Tool</vt:lpstr>
      <vt:lpstr>Journals and conferences</vt:lpstr>
      <vt:lpstr>Dataset</vt:lpstr>
      <vt:lpstr>Dataset MSR 2020 challenge</vt:lpstr>
      <vt:lpstr>Dataset MSR 2017 challenge</vt:lpstr>
      <vt:lpstr>Dataset MSR 2017 challenge</vt:lpstr>
      <vt:lpstr>Dataset MSR 2016 challenge</vt:lpstr>
      <vt:lpstr>Dataset MSR 2016 challenge</vt:lpstr>
      <vt:lpstr>Dataset  MSR 2015/2013 challenges</vt:lpstr>
      <vt:lpstr>Dataset MSR 2014 challenge</vt:lpstr>
      <vt:lpstr>Dataset MSR 2012/2011 challenges</vt:lpstr>
      <vt:lpstr>Other data sources</vt:lpstr>
      <vt:lpstr>Team</vt:lpstr>
      <vt:lpstr>What is software (engineering)? </vt:lpstr>
      <vt:lpstr>Software Process Models</vt:lpstr>
      <vt:lpstr>Software Process Models</vt:lpstr>
      <vt:lpstr>Roles</vt:lpstr>
      <vt:lpstr>Projects</vt:lpstr>
      <vt:lpstr>Underlying techniques</vt:lpstr>
      <vt:lpstr>Code analysis- Java model</vt:lpstr>
      <vt:lpstr>How do we use Java model?</vt:lpstr>
      <vt:lpstr>Create New Java Elements</vt:lpstr>
      <vt:lpstr>Abstract syntax tree</vt:lpstr>
      <vt:lpstr>Partial program analysis</vt:lpstr>
      <vt:lpstr>More advanced analysis</vt:lpstr>
      <vt:lpstr>Development environment</vt:lpstr>
      <vt:lpstr>Writing report</vt:lpstr>
      <vt:lpstr>This class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329</cp:revision>
  <dcterms:created xsi:type="dcterms:W3CDTF">2017-07-31T06:57:29Z</dcterms:created>
  <dcterms:modified xsi:type="dcterms:W3CDTF">2020-09-07T09:50:06Z</dcterms:modified>
</cp:coreProperties>
</file>