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48"/>
  </p:notesMasterIdLst>
  <p:sldIdLst>
    <p:sldId id="256" r:id="rId2"/>
    <p:sldId id="295" r:id="rId3"/>
    <p:sldId id="343" r:id="rId4"/>
    <p:sldId id="344" r:id="rId5"/>
    <p:sldId id="345" r:id="rId6"/>
    <p:sldId id="346" r:id="rId7"/>
    <p:sldId id="351" r:id="rId8"/>
    <p:sldId id="347" r:id="rId9"/>
    <p:sldId id="296" r:id="rId10"/>
    <p:sldId id="297" r:id="rId11"/>
    <p:sldId id="352" r:id="rId12"/>
    <p:sldId id="298" r:id="rId13"/>
    <p:sldId id="353" r:id="rId14"/>
    <p:sldId id="300" r:id="rId15"/>
    <p:sldId id="301" r:id="rId16"/>
    <p:sldId id="302" r:id="rId17"/>
    <p:sldId id="354" r:id="rId18"/>
    <p:sldId id="304" r:id="rId19"/>
    <p:sldId id="305" r:id="rId20"/>
    <p:sldId id="318" r:id="rId21"/>
    <p:sldId id="306" r:id="rId22"/>
    <p:sldId id="342" r:id="rId23"/>
    <p:sldId id="348" r:id="rId24"/>
    <p:sldId id="321" r:id="rId25"/>
    <p:sldId id="322" r:id="rId26"/>
    <p:sldId id="323" r:id="rId27"/>
    <p:sldId id="325" r:id="rId28"/>
    <p:sldId id="327" r:id="rId29"/>
    <p:sldId id="328" r:id="rId30"/>
    <p:sldId id="329" r:id="rId31"/>
    <p:sldId id="350" r:id="rId32"/>
    <p:sldId id="330" r:id="rId33"/>
    <p:sldId id="331" r:id="rId34"/>
    <p:sldId id="332" r:id="rId35"/>
    <p:sldId id="333" r:id="rId36"/>
    <p:sldId id="334" r:id="rId37"/>
    <p:sldId id="335" r:id="rId38"/>
    <p:sldId id="337" r:id="rId39"/>
    <p:sldId id="338" r:id="rId40"/>
    <p:sldId id="339" r:id="rId41"/>
    <p:sldId id="340" r:id="rId42"/>
    <p:sldId id="355" r:id="rId43"/>
    <p:sldId id="356" r:id="rId44"/>
    <p:sldId id="357" r:id="rId45"/>
    <p:sldId id="320" r:id="rId46"/>
    <p:sldId id="34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295"/>
            <p14:sldId id="343"/>
            <p14:sldId id="344"/>
            <p14:sldId id="345"/>
            <p14:sldId id="346"/>
            <p14:sldId id="351"/>
            <p14:sldId id="347"/>
            <p14:sldId id="296"/>
            <p14:sldId id="297"/>
            <p14:sldId id="352"/>
            <p14:sldId id="298"/>
            <p14:sldId id="353"/>
            <p14:sldId id="300"/>
            <p14:sldId id="301"/>
            <p14:sldId id="302"/>
            <p14:sldId id="354"/>
            <p14:sldId id="304"/>
            <p14:sldId id="305"/>
            <p14:sldId id="318"/>
            <p14:sldId id="306"/>
            <p14:sldId id="342"/>
            <p14:sldId id="348"/>
            <p14:sldId id="321"/>
            <p14:sldId id="322"/>
            <p14:sldId id="323"/>
            <p14:sldId id="325"/>
            <p14:sldId id="327"/>
            <p14:sldId id="328"/>
            <p14:sldId id="329"/>
            <p14:sldId id="350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0"/>
            <p14:sldId id="355"/>
            <p14:sldId id="356"/>
            <p14:sldId id="357"/>
            <p14:sldId id="32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FB3A2AF5-C85E-4B98-B856-D9EAE75E2809}"/>
    <pc:docChg chg="undo custSel addSld delSld modSld sldOrd modSection">
      <pc:chgData name="Zhong Hao" userId="044e1e816ffd1f93" providerId="LiveId" clId="{FB3A2AF5-C85E-4B98-B856-D9EAE75E2809}" dt="2020-11-16T06:57:55.596" v="205" actId="1076"/>
      <pc:docMkLst>
        <pc:docMk/>
      </pc:docMkLst>
      <pc:sldChg chg="modSp">
        <pc:chgData name="Zhong Hao" userId="044e1e816ffd1f93" providerId="LiveId" clId="{FB3A2AF5-C85E-4B98-B856-D9EAE75E2809}" dt="2020-11-16T05:15:11.678" v="20" actId="20577"/>
        <pc:sldMkLst>
          <pc:docMk/>
          <pc:sldMk cId="4116774291" sldId="295"/>
        </pc:sldMkLst>
        <pc:spChg chg="mod">
          <ac:chgData name="Zhong Hao" userId="044e1e816ffd1f93" providerId="LiveId" clId="{FB3A2AF5-C85E-4B98-B856-D9EAE75E2809}" dt="2020-11-16T05:15:11.678" v="20" actId="20577"/>
          <ac:spMkLst>
            <pc:docMk/>
            <pc:sldMk cId="4116774291" sldId="295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FB3A2AF5-C85E-4B98-B856-D9EAE75E2809}" dt="2020-11-16T05:48:06.447" v="111"/>
        <pc:sldMkLst>
          <pc:docMk/>
          <pc:sldMk cId="737975952" sldId="296"/>
        </pc:sldMkLst>
        <pc:spChg chg="mod">
          <ac:chgData name="Zhong Hao" userId="044e1e816ffd1f93" providerId="LiveId" clId="{FB3A2AF5-C85E-4B98-B856-D9EAE75E2809}" dt="2020-11-16T05:46:39.429" v="104" actId="1076"/>
          <ac:spMkLst>
            <pc:docMk/>
            <pc:sldMk cId="737975952" sldId="296"/>
            <ac:spMk id="12" creationId="{00000000-0000-0000-0000-000000000000}"/>
          </ac:spMkLst>
        </pc:spChg>
        <pc:spChg chg="mod">
          <ac:chgData name="Zhong Hao" userId="044e1e816ffd1f93" providerId="LiveId" clId="{FB3A2AF5-C85E-4B98-B856-D9EAE75E2809}" dt="2020-11-16T05:47:23.716" v="106" actId="1076"/>
          <ac:spMkLst>
            <pc:docMk/>
            <pc:sldMk cId="737975952" sldId="296"/>
            <ac:spMk id="26" creationId="{00000000-0000-0000-0000-000000000000}"/>
          </ac:spMkLst>
        </pc:spChg>
        <pc:picChg chg="add del mod">
          <ac:chgData name="Zhong Hao" userId="044e1e816ffd1f93" providerId="LiveId" clId="{FB3A2AF5-C85E-4B98-B856-D9EAE75E2809}" dt="2020-11-16T05:48:06.447" v="111"/>
          <ac:picMkLst>
            <pc:docMk/>
            <pc:sldMk cId="737975952" sldId="296"/>
            <ac:picMk id="32" creationId="{94AB0A5E-95F8-4E20-BEDC-D42A87173ED4}"/>
          </ac:picMkLst>
        </pc:picChg>
      </pc:sldChg>
      <pc:sldChg chg="delSp">
        <pc:chgData name="Zhong Hao" userId="044e1e816ffd1f93" providerId="LiveId" clId="{FB3A2AF5-C85E-4B98-B856-D9EAE75E2809}" dt="2020-11-16T06:13:17.949" v="122" actId="478"/>
        <pc:sldMkLst>
          <pc:docMk/>
          <pc:sldMk cId="3343782826" sldId="322"/>
        </pc:sldMkLst>
        <pc:spChg chg="del">
          <ac:chgData name="Zhong Hao" userId="044e1e816ffd1f93" providerId="LiveId" clId="{FB3A2AF5-C85E-4B98-B856-D9EAE75E2809}" dt="2020-11-16T06:13:17.949" v="122" actId="478"/>
          <ac:spMkLst>
            <pc:docMk/>
            <pc:sldMk cId="3343782826" sldId="322"/>
            <ac:spMk id="7" creationId="{00000000-0000-0000-0000-000000000000}"/>
          </ac:spMkLst>
        </pc:spChg>
      </pc:sldChg>
      <pc:sldChg chg="modSp">
        <pc:chgData name="Zhong Hao" userId="044e1e816ffd1f93" providerId="LiveId" clId="{FB3A2AF5-C85E-4B98-B856-D9EAE75E2809}" dt="2020-11-16T06:24:45.039" v="137" actId="20577"/>
        <pc:sldMkLst>
          <pc:docMk/>
          <pc:sldMk cId="926144438" sldId="331"/>
        </pc:sldMkLst>
        <pc:spChg chg="mod">
          <ac:chgData name="Zhong Hao" userId="044e1e816ffd1f93" providerId="LiveId" clId="{FB3A2AF5-C85E-4B98-B856-D9EAE75E2809}" dt="2020-11-16T06:24:45.039" v="137" actId="20577"/>
          <ac:spMkLst>
            <pc:docMk/>
            <pc:sldMk cId="926144438" sldId="331"/>
            <ac:spMk id="3" creationId="{00000000-0000-0000-0000-000000000000}"/>
          </ac:spMkLst>
        </pc:spChg>
      </pc:sldChg>
      <pc:sldChg chg="delSp">
        <pc:chgData name="Zhong Hao" userId="044e1e816ffd1f93" providerId="LiveId" clId="{FB3A2AF5-C85E-4B98-B856-D9EAE75E2809}" dt="2020-11-16T06:57:21.307" v="199" actId="478"/>
        <pc:sldMkLst>
          <pc:docMk/>
          <pc:sldMk cId="1563334868" sldId="340"/>
        </pc:sldMkLst>
        <pc:spChg chg="del">
          <ac:chgData name="Zhong Hao" userId="044e1e816ffd1f93" providerId="LiveId" clId="{FB3A2AF5-C85E-4B98-B856-D9EAE75E2809}" dt="2020-11-16T06:57:21.307" v="199" actId="478"/>
          <ac:spMkLst>
            <pc:docMk/>
            <pc:sldMk cId="1563334868" sldId="340"/>
            <ac:spMk id="7" creationId="{00000000-0000-0000-0000-000000000000}"/>
          </ac:spMkLst>
        </pc:spChg>
      </pc:sldChg>
      <pc:sldChg chg="addSp delSp modSp">
        <pc:chgData name="Zhong Hao" userId="044e1e816ffd1f93" providerId="LiveId" clId="{FB3A2AF5-C85E-4B98-B856-D9EAE75E2809}" dt="2020-11-16T05:48:09.107" v="112"/>
        <pc:sldMkLst>
          <pc:docMk/>
          <pc:sldMk cId="2343602857" sldId="347"/>
        </pc:sldMkLst>
        <pc:picChg chg="add del mod">
          <ac:chgData name="Zhong Hao" userId="044e1e816ffd1f93" providerId="LiveId" clId="{FB3A2AF5-C85E-4B98-B856-D9EAE75E2809}" dt="2020-11-16T05:47:44.534" v="107"/>
          <ac:picMkLst>
            <pc:docMk/>
            <pc:sldMk cId="2343602857" sldId="347"/>
            <ac:picMk id="3" creationId="{1750926C-3C8F-4B8E-AD57-EC3D2B1A510E}"/>
          </ac:picMkLst>
        </pc:picChg>
        <pc:picChg chg="add mod">
          <ac:chgData name="Zhong Hao" userId="044e1e816ffd1f93" providerId="LiveId" clId="{FB3A2AF5-C85E-4B98-B856-D9EAE75E2809}" dt="2020-11-16T05:43:46.556" v="101" actId="1076"/>
          <ac:picMkLst>
            <pc:docMk/>
            <pc:sldMk cId="2343602857" sldId="347"/>
            <ac:picMk id="12" creationId="{EB95D354-1C6B-47AE-AF30-588651804067}"/>
          </ac:picMkLst>
        </pc:picChg>
        <pc:picChg chg="add">
          <ac:chgData name="Zhong Hao" userId="044e1e816ffd1f93" providerId="LiveId" clId="{FB3A2AF5-C85E-4B98-B856-D9EAE75E2809}" dt="2020-11-16T05:48:09.107" v="112"/>
          <ac:picMkLst>
            <pc:docMk/>
            <pc:sldMk cId="2343602857" sldId="347"/>
            <ac:picMk id="13" creationId="{E75ADB54-507A-4C63-A72B-9B80A404D6C2}"/>
          </ac:picMkLst>
        </pc:picChg>
      </pc:sldChg>
      <pc:sldChg chg="del">
        <pc:chgData name="Zhong Hao" userId="044e1e816ffd1f93" providerId="LiveId" clId="{FB3A2AF5-C85E-4B98-B856-D9EAE75E2809}" dt="2020-11-16T06:21:56.650" v="123" actId="2696"/>
        <pc:sldMkLst>
          <pc:docMk/>
          <pc:sldMk cId="1169615330" sldId="349"/>
        </pc:sldMkLst>
      </pc:sldChg>
      <pc:sldChg chg="addSp delSp modSp add ord">
        <pc:chgData name="Zhong Hao" userId="044e1e816ffd1f93" providerId="LiveId" clId="{FB3A2AF5-C85E-4B98-B856-D9EAE75E2809}" dt="2020-11-16T05:42:12.541" v="92" actId="207"/>
        <pc:sldMkLst>
          <pc:docMk/>
          <pc:sldMk cId="450052906" sldId="351"/>
        </pc:sldMkLst>
        <pc:spChg chg="mod">
          <ac:chgData name="Zhong Hao" userId="044e1e816ffd1f93" providerId="LiveId" clId="{FB3A2AF5-C85E-4B98-B856-D9EAE75E2809}" dt="2020-11-16T05:26:50.928" v="40" actId="20577"/>
          <ac:spMkLst>
            <pc:docMk/>
            <pc:sldMk cId="450052906" sldId="351"/>
            <ac:spMk id="2" creationId="{8FFC851A-4A1B-41CF-A4C3-2ED78ED6FD9B}"/>
          </ac:spMkLst>
        </pc:spChg>
        <pc:spChg chg="del">
          <ac:chgData name="Zhong Hao" userId="044e1e816ffd1f93" providerId="LiveId" clId="{FB3A2AF5-C85E-4B98-B856-D9EAE75E2809}" dt="2020-11-16T05:27:45.202" v="48"/>
          <ac:spMkLst>
            <pc:docMk/>
            <pc:sldMk cId="450052906" sldId="351"/>
            <ac:spMk id="3" creationId="{C0A675A8-20BD-49D4-91D7-3826299ACADF}"/>
          </ac:spMkLst>
        </pc:spChg>
        <pc:spChg chg="add mod">
          <ac:chgData name="Zhong Hao" userId="044e1e816ffd1f93" providerId="LiveId" clId="{FB3A2AF5-C85E-4B98-B856-D9EAE75E2809}" dt="2020-11-16T05:42:12.541" v="92" actId="207"/>
          <ac:spMkLst>
            <pc:docMk/>
            <pc:sldMk cId="450052906" sldId="351"/>
            <ac:spMk id="5" creationId="{3567449D-1EA2-4B18-8A90-BDF1C960D56B}"/>
          </ac:spMkLst>
        </pc:spChg>
        <pc:picChg chg="add mod">
          <ac:chgData name="Zhong Hao" userId="044e1e816ffd1f93" providerId="LiveId" clId="{FB3A2AF5-C85E-4B98-B856-D9EAE75E2809}" dt="2020-11-16T05:39:14.132" v="87" actId="1076"/>
          <ac:picMkLst>
            <pc:docMk/>
            <pc:sldMk cId="450052906" sldId="351"/>
            <ac:picMk id="4" creationId="{B2514DAA-4ED8-4F4C-8854-A546D80183E7}"/>
          </ac:picMkLst>
        </pc:picChg>
        <pc:picChg chg="add mod">
          <ac:chgData name="Zhong Hao" userId="044e1e816ffd1f93" providerId="LiveId" clId="{FB3A2AF5-C85E-4B98-B856-D9EAE75E2809}" dt="2020-11-16T05:33:41.813" v="66" actId="14100"/>
          <ac:picMkLst>
            <pc:docMk/>
            <pc:sldMk cId="450052906" sldId="351"/>
            <ac:picMk id="6" creationId="{A0EB3DA3-10BF-4E51-A70D-A33C09BE2D7F}"/>
          </ac:picMkLst>
        </pc:picChg>
        <pc:picChg chg="add mod">
          <ac:chgData name="Zhong Hao" userId="044e1e816ffd1f93" providerId="LiveId" clId="{FB3A2AF5-C85E-4B98-B856-D9EAE75E2809}" dt="2020-11-16T05:39:07.253" v="85" actId="1076"/>
          <ac:picMkLst>
            <pc:docMk/>
            <pc:sldMk cId="450052906" sldId="351"/>
            <ac:picMk id="7" creationId="{F7AF368F-051C-499C-A732-B62A8C95181C}"/>
          </ac:picMkLst>
        </pc:picChg>
        <pc:picChg chg="add mod">
          <ac:chgData name="Zhong Hao" userId="044e1e816ffd1f93" providerId="LiveId" clId="{FB3A2AF5-C85E-4B98-B856-D9EAE75E2809}" dt="2020-11-16T05:41:58.397" v="88" actId="1076"/>
          <ac:picMkLst>
            <pc:docMk/>
            <pc:sldMk cId="450052906" sldId="351"/>
            <ac:picMk id="8" creationId="{461150BA-5B8D-43DC-B95E-A3AAD4576D99}"/>
          </ac:picMkLst>
        </pc:picChg>
      </pc:sldChg>
      <pc:sldChg chg="modSp add">
        <pc:chgData name="Zhong Hao" userId="044e1e816ffd1f93" providerId="LiveId" clId="{FB3A2AF5-C85E-4B98-B856-D9EAE75E2809}" dt="2020-11-16T05:50:02.710" v="114" actId="207"/>
        <pc:sldMkLst>
          <pc:docMk/>
          <pc:sldMk cId="554812272" sldId="352"/>
        </pc:sldMkLst>
        <pc:spChg chg="mod">
          <ac:chgData name="Zhong Hao" userId="044e1e816ffd1f93" providerId="LiveId" clId="{FB3A2AF5-C85E-4B98-B856-D9EAE75E2809}" dt="2020-11-16T05:50:02.710" v="114" actId="207"/>
          <ac:spMkLst>
            <pc:docMk/>
            <pc:sldMk cId="554812272" sldId="352"/>
            <ac:spMk id="9" creationId="{00000000-0000-0000-0000-000000000000}"/>
          </ac:spMkLst>
        </pc:spChg>
      </pc:sldChg>
      <pc:sldChg chg="modSp add">
        <pc:chgData name="Zhong Hao" userId="044e1e816ffd1f93" providerId="LiveId" clId="{FB3A2AF5-C85E-4B98-B856-D9EAE75E2809}" dt="2020-11-16T05:50:17.788" v="118" actId="207"/>
        <pc:sldMkLst>
          <pc:docMk/>
          <pc:sldMk cId="1036891554" sldId="353"/>
        </pc:sldMkLst>
        <pc:spChg chg="mod">
          <ac:chgData name="Zhong Hao" userId="044e1e816ffd1f93" providerId="LiveId" clId="{FB3A2AF5-C85E-4B98-B856-D9EAE75E2809}" dt="2020-11-16T05:50:17.788" v="118" actId="207"/>
          <ac:spMkLst>
            <pc:docMk/>
            <pc:sldMk cId="1036891554" sldId="353"/>
            <ac:spMk id="8" creationId="{00000000-0000-0000-0000-000000000000}"/>
          </ac:spMkLst>
        </pc:spChg>
      </pc:sldChg>
      <pc:sldChg chg="modSp add">
        <pc:chgData name="Zhong Hao" userId="044e1e816ffd1f93" providerId="LiveId" clId="{FB3A2AF5-C85E-4B98-B856-D9EAE75E2809}" dt="2020-11-16T05:53:28.821" v="121" actId="207"/>
        <pc:sldMkLst>
          <pc:docMk/>
          <pc:sldMk cId="3203035961" sldId="354"/>
        </pc:sldMkLst>
        <pc:spChg chg="mod">
          <ac:chgData name="Zhong Hao" userId="044e1e816ffd1f93" providerId="LiveId" clId="{FB3A2AF5-C85E-4B98-B856-D9EAE75E2809}" dt="2020-11-16T05:53:28.821" v="121" actId="207"/>
          <ac:spMkLst>
            <pc:docMk/>
            <pc:sldMk cId="3203035961" sldId="354"/>
            <ac:spMk id="7" creationId="{00000000-0000-0000-0000-000000000000}"/>
          </ac:spMkLst>
        </pc:spChg>
        <pc:spChg chg="mod">
          <ac:chgData name="Zhong Hao" userId="044e1e816ffd1f93" providerId="LiveId" clId="{FB3A2AF5-C85E-4B98-B856-D9EAE75E2809}" dt="2020-11-16T05:53:24.056" v="120" actId="207"/>
          <ac:spMkLst>
            <pc:docMk/>
            <pc:sldMk cId="3203035961" sldId="354"/>
            <ac:spMk id="8" creationId="{00000000-0000-0000-0000-000000000000}"/>
          </ac:spMkLst>
        </pc:spChg>
      </pc:sldChg>
      <pc:sldChg chg="addSp modSp add">
        <pc:chgData name="Zhong Hao" userId="044e1e816ffd1f93" providerId="LiveId" clId="{FB3A2AF5-C85E-4B98-B856-D9EAE75E2809}" dt="2020-11-16T06:54:05.434" v="156" actId="1076"/>
        <pc:sldMkLst>
          <pc:docMk/>
          <pc:sldMk cId="4079294644" sldId="355"/>
        </pc:sldMkLst>
        <pc:spChg chg="mod">
          <ac:chgData name="Zhong Hao" userId="044e1e816ffd1f93" providerId="LiveId" clId="{FB3A2AF5-C85E-4B98-B856-D9EAE75E2809}" dt="2020-11-16T06:53:23.643" v="152" actId="20577"/>
          <ac:spMkLst>
            <pc:docMk/>
            <pc:sldMk cId="4079294644" sldId="355"/>
            <ac:spMk id="2" creationId="{1D36AE8A-C79E-4738-B7C9-578EB8A9586B}"/>
          </ac:spMkLst>
        </pc:spChg>
        <pc:spChg chg="mod">
          <ac:chgData name="Zhong Hao" userId="044e1e816ffd1f93" providerId="LiveId" clId="{FB3A2AF5-C85E-4B98-B856-D9EAE75E2809}" dt="2020-11-16T06:53:52.556" v="154" actId="113"/>
          <ac:spMkLst>
            <pc:docMk/>
            <pc:sldMk cId="4079294644" sldId="355"/>
            <ac:spMk id="3" creationId="{2F51E8AB-3D22-4EE1-BF5C-1F4C27EFE1BD}"/>
          </ac:spMkLst>
        </pc:spChg>
        <pc:picChg chg="add mod">
          <ac:chgData name="Zhong Hao" userId="044e1e816ffd1f93" providerId="LiveId" clId="{FB3A2AF5-C85E-4B98-B856-D9EAE75E2809}" dt="2020-11-16T06:54:05.434" v="156" actId="1076"/>
          <ac:picMkLst>
            <pc:docMk/>
            <pc:sldMk cId="4079294644" sldId="355"/>
            <ac:picMk id="4" creationId="{C473BC73-BC1D-42E3-816D-3DA1EBF164DF}"/>
          </ac:picMkLst>
        </pc:picChg>
      </pc:sldChg>
      <pc:sldChg chg="modSp add">
        <pc:chgData name="Zhong Hao" userId="044e1e816ffd1f93" providerId="LiveId" clId="{FB3A2AF5-C85E-4B98-B856-D9EAE75E2809}" dt="2020-11-16T06:55:41.531" v="195" actId="6549"/>
        <pc:sldMkLst>
          <pc:docMk/>
          <pc:sldMk cId="481366287" sldId="356"/>
        </pc:sldMkLst>
        <pc:spChg chg="mod">
          <ac:chgData name="Zhong Hao" userId="044e1e816ffd1f93" providerId="LiveId" clId="{FB3A2AF5-C85E-4B98-B856-D9EAE75E2809}" dt="2020-11-16T06:54:31.840" v="171" actId="20577"/>
          <ac:spMkLst>
            <pc:docMk/>
            <pc:sldMk cId="481366287" sldId="356"/>
            <ac:spMk id="2" creationId="{54B9FB6A-6014-4C82-B497-1461B8AF1E9E}"/>
          </ac:spMkLst>
        </pc:spChg>
        <pc:spChg chg="mod">
          <ac:chgData name="Zhong Hao" userId="044e1e816ffd1f93" providerId="LiveId" clId="{FB3A2AF5-C85E-4B98-B856-D9EAE75E2809}" dt="2020-11-16T06:55:41.531" v="195" actId="6549"/>
          <ac:spMkLst>
            <pc:docMk/>
            <pc:sldMk cId="481366287" sldId="356"/>
            <ac:spMk id="3" creationId="{8A237F33-E38F-483D-A1E1-6752DF3C6C83}"/>
          </ac:spMkLst>
        </pc:spChg>
      </pc:sldChg>
      <pc:sldChg chg="addSp delSp modSp add">
        <pc:chgData name="Zhong Hao" userId="044e1e816ffd1f93" providerId="LiveId" clId="{FB3A2AF5-C85E-4B98-B856-D9EAE75E2809}" dt="2020-11-16T06:57:55.596" v="205" actId="1076"/>
        <pc:sldMkLst>
          <pc:docMk/>
          <pc:sldMk cId="418447593" sldId="357"/>
        </pc:sldMkLst>
        <pc:spChg chg="mod">
          <ac:chgData name="Zhong Hao" userId="044e1e816ffd1f93" providerId="LiveId" clId="{FB3A2AF5-C85E-4B98-B856-D9EAE75E2809}" dt="2020-11-16T06:57:30.098" v="200"/>
          <ac:spMkLst>
            <pc:docMk/>
            <pc:sldMk cId="418447593" sldId="357"/>
            <ac:spMk id="2" creationId="{E7190AC8-8D61-4FE2-B62C-8A112635B227}"/>
          </ac:spMkLst>
        </pc:spChg>
        <pc:spChg chg="del">
          <ac:chgData name="Zhong Hao" userId="044e1e816ffd1f93" providerId="LiveId" clId="{FB3A2AF5-C85E-4B98-B856-D9EAE75E2809}" dt="2020-11-16T06:57:49.887" v="204" actId="478"/>
          <ac:spMkLst>
            <pc:docMk/>
            <pc:sldMk cId="418447593" sldId="357"/>
            <ac:spMk id="3" creationId="{986D960A-1802-4A7F-B688-C094A5AB93ED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4" creationId="{4438DEB3-4F96-4489-BF54-C30263E621C0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5" creationId="{141BD89F-ED03-4029-88E1-1B536E3089A2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7" creationId="{231ACABC-AD39-4D4A-A17F-86DC08591CC9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8" creationId="{6C26E1BF-CEBC-452E-B566-F36F46F0F70F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1" creationId="{0A4F5E48-7690-450B-B762-C26B23F2087F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2" creationId="{7EE30EF2-5CD2-4AB7-B459-0F6D872493F4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3" creationId="{0255A012-D1D5-4D91-B668-9DD63A32B468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4" creationId="{D0457D58-4808-48DE-808A-DA4D67E9BE06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5" creationId="{65C667F8-58D8-4765-A172-64FD3EF05A2B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18" creationId="{D0662730-9B0C-4DB0-ADBA-A57D23802FBC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22" creationId="{065017AD-2427-460B-B09A-FEBBDAA703F1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25" creationId="{8DE7D6F1-8BF5-40E4-A511-4E30DC36DE02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26" creationId="{310DC266-7EB9-4EFB-95B1-3351EFA55243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27" creationId="{97B0948A-0394-4345-B82D-10F3EDA92051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33" creationId="{02D83107-5EDF-45A6-8E84-762B83FFB65B}"/>
          </ac:spMkLst>
        </pc:spChg>
        <pc:spChg chg="add mod">
          <ac:chgData name="Zhong Hao" userId="044e1e816ffd1f93" providerId="LiveId" clId="{FB3A2AF5-C85E-4B98-B856-D9EAE75E2809}" dt="2020-11-16T06:57:55.596" v="205" actId="1076"/>
          <ac:spMkLst>
            <pc:docMk/>
            <pc:sldMk cId="418447593" sldId="357"/>
            <ac:spMk id="35" creationId="{1AEC405F-F2DB-4108-AEC5-9BCA40129CC3}"/>
          </ac:spMkLst>
        </pc:spChg>
        <pc:picChg chg="add mod">
          <ac:chgData name="Zhong Hao" userId="044e1e816ffd1f93" providerId="LiveId" clId="{FB3A2AF5-C85E-4B98-B856-D9EAE75E2809}" dt="2020-11-16T06:57:55.596" v="205" actId="1076"/>
          <ac:picMkLst>
            <pc:docMk/>
            <pc:sldMk cId="418447593" sldId="357"/>
            <ac:picMk id="9" creationId="{82505E13-EDA5-4DA0-ABE8-2F8E0ACA2FBC}"/>
          </ac:picMkLst>
        </pc:pic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6" creationId="{EC42F830-CD20-4258-930B-CA59F37C190E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10" creationId="{2B412192-2FC4-4EEC-9482-4BC269A3E74D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16" creationId="{4552AE26-3A26-42C6-B361-AA07CC8B9EC0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17" creationId="{563ED51B-6728-4B59-BA14-99CE2B5F70EA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19" creationId="{20802B61-9D67-4427-A696-36D5A1B05D9B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0" creationId="{FAF846B6-D447-4791-BEFC-F50DB767B1E2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1" creationId="{0AAF13B1-70F7-46CE-A2FA-1EB30FB461D3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3" creationId="{6D3B2FC1-13BF-4A6D-9C69-52F892637EFB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4" creationId="{114B14AE-D7EB-4182-9B21-5DF7711CE71C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8" creationId="{B0D22993-4A36-4A82-978A-78691F281E7A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29" creationId="{3E7B4A3B-6FE7-451E-A68B-600E219ACE80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30" creationId="{3EE16498-F617-47D0-8168-AE9D9E5B134A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31" creationId="{A969A2BD-7D2E-4129-ABB3-2A0D48281246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32" creationId="{F6BAED80-8A8C-4837-ACF5-76F49783BFB6}"/>
          </ac:cxnSpMkLst>
        </pc:cxnChg>
        <pc:cxnChg chg="add mod">
          <ac:chgData name="Zhong Hao" userId="044e1e816ffd1f93" providerId="LiveId" clId="{FB3A2AF5-C85E-4B98-B856-D9EAE75E2809}" dt="2020-11-16T06:57:55.596" v="205" actId="1076"/>
          <ac:cxnSpMkLst>
            <pc:docMk/>
            <pc:sldMk cId="418447593" sldId="357"/>
            <ac:cxnSpMk id="34" creationId="{8CEB2138-AFBB-407B-A3EF-60BEE763F1AF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4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5.jpe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5.jpe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manager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/>
              <a:t>The art of managing projects to a successful completion.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526437" y="2519779"/>
            <a:ext cx="5029200" cy="3048000"/>
            <a:chOff x="1296" y="1920"/>
            <a:chExt cx="3168" cy="192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28" y="2160"/>
              <a:ext cx="1968" cy="1440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48" y="19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Scope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96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Time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96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/>
              <a:t>The art of managing projects to a successful completion.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526437" y="2519779"/>
            <a:ext cx="5029200" cy="3048000"/>
            <a:chOff x="1296" y="1920"/>
            <a:chExt cx="3168" cy="192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28" y="2160"/>
              <a:ext cx="1968" cy="1440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48" y="19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Scope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96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Time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96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</a:rPr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81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COCOMO</a:t>
            </a:r>
          </a:p>
          <a:p>
            <a:r>
              <a:rPr lang="en-US" altLang="zh-CN" dirty="0"/>
              <a:t>Requirement-based estimation</a:t>
            </a:r>
          </a:p>
          <a:p>
            <a:pPr lvl="1"/>
            <a:r>
              <a:rPr lang="en-US" altLang="zh-CN" dirty="0"/>
              <a:t>Function points</a:t>
            </a:r>
          </a:p>
          <a:p>
            <a:pPr lvl="1"/>
            <a:r>
              <a:rPr lang="en-US" altLang="zh-CN" dirty="0"/>
              <a:t>Use cases</a:t>
            </a:r>
          </a:p>
          <a:p>
            <a:r>
              <a:rPr lang="en-US" altLang="zh-CN" dirty="0"/>
              <a:t>Design-based estimation</a:t>
            </a:r>
          </a:p>
          <a:p>
            <a:pPr lvl="1"/>
            <a:r>
              <a:rPr lang="en-US" altLang="zh-CN" dirty="0"/>
              <a:t>Class diagram</a:t>
            </a:r>
          </a:p>
          <a:p>
            <a:r>
              <a:rPr lang="en-US" altLang="zh-CN" dirty="0"/>
              <a:t>Analogy-based estimation</a:t>
            </a:r>
          </a:p>
          <a:p>
            <a:pPr lvl="1"/>
            <a:r>
              <a:rPr lang="en-US" altLang="zh-CN" dirty="0"/>
              <a:t>Past projects</a:t>
            </a:r>
          </a:p>
          <a:p>
            <a:pPr lvl="1"/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/>
              <a:t>The art of managing projects to a successful completion.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526437" y="2519779"/>
            <a:ext cx="5029200" cy="3048000"/>
            <a:chOff x="1296" y="1920"/>
            <a:chExt cx="3168" cy="192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28" y="2160"/>
              <a:ext cx="1968" cy="1440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48" y="19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Scope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96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96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89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Determine needed resources for each task</a:t>
            </a:r>
          </a:p>
          <a:p>
            <a:pPr lvl="1"/>
            <a:r>
              <a:rPr lang="en-US" altLang="en-US" dirty="0"/>
              <a:t>People</a:t>
            </a:r>
          </a:p>
          <a:p>
            <a:pPr lvl="1"/>
            <a:r>
              <a:rPr lang="en-US" altLang="en-US" dirty="0"/>
              <a:t>Computers, testing system</a:t>
            </a:r>
            <a:endParaRPr lang="en-US" altLang="zh-CN" dirty="0"/>
          </a:p>
          <a:p>
            <a:r>
              <a:rPr lang="en-US" altLang="zh-CN" dirty="0"/>
              <a:t>Develop a time line with milestones</a:t>
            </a:r>
          </a:p>
          <a:p>
            <a:pPr lvl="1"/>
            <a:r>
              <a:rPr lang="en-US" altLang="zh-CN" dirty="0"/>
              <a:t>Describe deliverables</a:t>
            </a:r>
          </a:p>
          <a:p>
            <a:pPr lvl="1"/>
            <a:r>
              <a:rPr lang="en-US" altLang="zh-CN" dirty="0"/>
              <a:t>Assign deliverables to specific people</a:t>
            </a:r>
          </a:p>
          <a:p>
            <a:pPr lvl="1"/>
            <a:r>
              <a:rPr lang="en-US" altLang="zh-CN" dirty="0"/>
              <a:t>Associate Milestones with Deliverables</a:t>
            </a:r>
          </a:p>
          <a:p>
            <a:r>
              <a:rPr lang="en-US" altLang="zh-CN" dirty="0"/>
              <a:t>Schedule tasks</a:t>
            </a:r>
          </a:p>
          <a:p>
            <a:pPr lvl="1"/>
            <a:r>
              <a:rPr lang="en-US" altLang="zh-CN" dirty="0"/>
              <a:t>Some tasks depend on others</a:t>
            </a:r>
          </a:p>
          <a:p>
            <a:pPr lvl="1"/>
            <a:r>
              <a:rPr lang="en-US" altLang="zh-CN" dirty="0"/>
              <a:t>Some tasks compete for resources</a:t>
            </a:r>
          </a:p>
          <a:p>
            <a:r>
              <a:rPr lang="en-US" altLang="zh-CN" dirty="0"/>
              <a:t>Monitor progress</a:t>
            </a:r>
          </a:p>
          <a:p>
            <a:pPr lvl="1"/>
            <a:r>
              <a:rPr lang="en-US" altLang="zh-CN" dirty="0"/>
              <a:t>Status reports can be email messages or meetings</a:t>
            </a:r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Evaluation and Review Technique (PERT)</a:t>
            </a:r>
          </a:p>
          <a:p>
            <a:pPr lvl="1"/>
            <a:r>
              <a:rPr lang="en-US" altLang="zh-CN" dirty="0"/>
              <a:t>Represent tasks and their dependencies</a:t>
            </a:r>
          </a:p>
          <a:p>
            <a:pPr lvl="1"/>
            <a:r>
              <a:rPr lang="en-US" altLang="zh-CN" dirty="0"/>
              <a:t>Estimate amount of time for each task</a:t>
            </a:r>
          </a:p>
          <a:p>
            <a:pPr lvl="1"/>
            <a:r>
              <a:rPr lang="en-US" altLang="zh-CN" dirty="0"/>
              <a:t>Compute the time for entire project</a:t>
            </a:r>
          </a:p>
          <a:p>
            <a:r>
              <a:rPr lang="en-US" altLang="en-US" dirty="0"/>
              <a:t>How to compute the critical path?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52" y="3560585"/>
            <a:ext cx="3729126" cy="22809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pic>
        <p:nvPicPr>
          <p:cNvPr id="5" name="Picture 2" descr="http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4" y="2006890"/>
            <a:ext cx="6426527" cy="42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/>
          <p:nvPr/>
        </p:nvSpPr>
        <p:spPr>
          <a:xfrm>
            <a:off x="7929356" y="2164435"/>
            <a:ext cx="2595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to Start (SS):</a:t>
            </a:r>
            <a:r>
              <a:rPr lang="en-US" dirty="0"/>
              <a:t> The task cannot start until the predecessor starts, although it may start later.</a:t>
            </a:r>
          </a:p>
        </p:txBody>
      </p:sp>
      <p:sp>
        <p:nvSpPr>
          <p:cNvPr id="7" name="Rectangle 27"/>
          <p:cNvSpPr/>
          <p:nvPr/>
        </p:nvSpPr>
        <p:spPr>
          <a:xfrm>
            <a:off x="7929356" y="4144285"/>
            <a:ext cx="2664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Finish to Finish (FF):</a:t>
            </a:r>
            <a:r>
              <a:rPr lang="en-US" dirty="0"/>
              <a:t> The task cannot end before the predecessor ends, although it may end later.</a:t>
            </a:r>
          </a:p>
        </p:txBody>
      </p:sp>
    </p:spTree>
    <p:extLst>
      <p:ext uri="{BB962C8B-B14F-4D97-AF65-F5344CB8AC3E}">
        <p14:creationId xmlns:p14="http://schemas.microsoft.com/office/powerpoint/2010/main" val="278460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/>
              <a:t>The art of managing projects to a successful completion.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526437" y="2519779"/>
            <a:ext cx="5029200" cy="3048000"/>
            <a:chOff x="1296" y="1920"/>
            <a:chExt cx="3168" cy="192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28" y="2160"/>
              <a:ext cx="1968" cy="1440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48" y="19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</a:rPr>
                <a:t>Scope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96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/>
                <a:t>Time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96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03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Problem harder than we thought</a:t>
            </a:r>
          </a:p>
          <a:p>
            <a:pPr algn="just"/>
            <a:r>
              <a:rPr lang="en-US" altLang="zh-CN" dirty="0"/>
              <a:t>Developers get bored and quit</a:t>
            </a:r>
          </a:p>
          <a:p>
            <a:pPr algn="just"/>
            <a:r>
              <a:rPr lang="en-US" altLang="zh-CN" dirty="0"/>
              <a:t>Developers like new technology. It doesn’t work</a:t>
            </a:r>
          </a:p>
          <a:p>
            <a:pPr algn="just"/>
            <a:r>
              <a:rPr lang="en-US" altLang="zh-CN" dirty="0"/>
              <a:t>System is too slow</a:t>
            </a:r>
          </a:p>
          <a:p>
            <a:pPr algn="just"/>
            <a:r>
              <a:rPr lang="en-US" altLang="zh-CN" dirty="0"/>
              <a:t>Customers don’t know what they want</a:t>
            </a:r>
          </a:p>
          <a:p>
            <a:pPr algn="just"/>
            <a:r>
              <a:rPr lang="en-US" altLang="zh-CN" dirty="0"/>
              <a:t>Customers run out of money and kill the project</a:t>
            </a:r>
          </a:p>
          <a:p>
            <a:pPr algn="just"/>
            <a:endParaRPr lang="en-US" altLang="zh-CN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handle the 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/>
            <a:r>
              <a:rPr lang="en-US" altLang="en-US" dirty="0"/>
              <a:t>Wrong requirements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Constantly changing requirements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Inadequate schedule</a:t>
            </a:r>
          </a:p>
        </p:txBody>
      </p:sp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</a:p>
          <a:p>
            <a:pPr lvl="1"/>
            <a:r>
              <a:rPr lang="en-US" altLang="zh-CN" dirty="0"/>
              <a:t>Delta debugging</a:t>
            </a:r>
          </a:p>
          <a:p>
            <a:pPr lvl="1"/>
            <a:r>
              <a:rPr lang="en-US" altLang="zh-CN" dirty="0"/>
              <a:t>Stub, Fake object</a:t>
            </a:r>
          </a:p>
          <a:p>
            <a:pPr lvl="1"/>
            <a:r>
              <a:rPr lang="en-US" altLang="zh-CN" dirty="0"/>
              <a:t>Mock</a:t>
            </a:r>
          </a:p>
          <a:p>
            <a:r>
              <a:rPr lang="en-US" altLang="zh-CN" dirty="0"/>
              <a:t>Why debugging?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7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handle the 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/>
            <a:r>
              <a:rPr lang="en-US" altLang="en-US" dirty="0"/>
              <a:t>Wrong requirements </a:t>
            </a:r>
          </a:p>
          <a:p>
            <a:pPr lvl="2"/>
            <a:r>
              <a:rPr lang="en-US" altLang="en-US" dirty="0"/>
              <a:t>Iterative development</a:t>
            </a:r>
          </a:p>
          <a:p>
            <a:pPr lvl="2"/>
            <a:r>
              <a:rPr lang="en-US" altLang="en-US" dirty="0"/>
              <a:t>Work closely with customer</a:t>
            </a:r>
          </a:p>
          <a:p>
            <a:pPr lvl="1"/>
            <a:r>
              <a:rPr lang="en-US" altLang="en-US" dirty="0"/>
              <a:t>Constantly changing requirements</a:t>
            </a:r>
          </a:p>
          <a:p>
            <a:pPr lvl="2"/>
            <a:r>
              <a:rPr lang="en-US" altLang="zh-CN" dirty="0"/>
              <a:t>Design</a:t>
            </a:r>
          </a:p>
          <a:p>
            <a:pPr lvl="2"/>
            <a:r>
              <a:rPr lang="en-US" altLang="zh-CN" dirty="0"/>
              <a:t>More budget</a:t>
            </a:r>
          </a:p>
          <a:p>
            <a:pPr lvl="1"/>
            <a:r>
              <a:rPr lang="en-US" altLang="en-US" dirty="0"/>
              <a:t>Inadequate schedule</a:t>
            </a:r>
          </a:p>
          <a:p>
            <a:pPr lvl="2"/>
            <a:r>
              <a:rPr lang="en-US" altLang="en-US" dirty="0"/>
              <a:t>Increase resource </a:t>
            </a:r>
          </a:p>
          <a:p>
            <a:pPr lvl="2"/>
            <a:r>
              <a:rPr lang="en-US" altLang="en-US" dirty="0"/>
              <a:t>Reduce scope</a:t>
            </a:r>
          </a:p>
          <a:p>
            <a:pPr lvl="1"/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95" y="1828800"/>
            <a:ext cx="3138803" cy="4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Risk assessment: a document listing risks, their likelihood, and their severity</a:t>
            </a:r>
          </a:p>
          <a:p>
            <a:r>
              <a:rPr lang="en-US" altLang="zh-CN" dirty="0"/>
              <a:t>Decide whether you are going to try to avoid this risk or just to monitor it</a:t>
            </a:r>
          </a:p>
          <a:p>
            <a:pPr lvl="1"/>
            <a:r>
              <a:rPr lang="en-US" altLang="zh-CN" dirty="0"/>
              <a:t>Go through requirements with domain experts</a:t>
            </a:r>
          </a:p>
          <a:p>
            <a:pPr lvl="1"/>
            <a:r>
              <a:rPr lang="en-US" altLang="zh-CN" dirty="0"/>
              <a:t>Go through designs with developers</a:t>
            </a:r>
          </a:p>
          <a:p>
            <a:pPr lvl="1"/>
            <a:r>
              <a:rPr lang="en-US" altLang="zh-CN" dirty="0"/>
              <a:t>Balance budget and delivers with your boss</a:t>
            </a:r>
          </a:p>
          <a:p>
            <a:pPr lvl="1"/>
            <a:r>
              <a:rPr lang="en-US" altLang="zh-CN" dirty="0"/>
              <a:t>Know your team members</a:t>
            </a:r>
          </a:p>
          <a:p>
            <a:pPr lvl="1"/>
            <a:r>
              <a:rPr lang="en-US" altLang="zh-CN" dirty="0"/>
              <a:t>Know how to replace members.</a:t>
            </a:r>
          </a:p>
          <a:p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十二角星 3"/>
          <p:cNvSpPr/>
          <p:nvPr/>
        </p:nvSpPr>
        <p:spPr>
          <a:xfrm>
            <a:off x="5868139" y="4394447"/>
            <a:ext cx="3409026" cy="914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943099"/>
            <a:ext cx="2665333" cy="2004219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057399"/>
            <a:ext cx="1936750" cy="1743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43099"/>
            <a:ext cx="2552700" cy="1914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4313395"/>
            <a:ext cx="2833688" cy="16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Record the revision information of each file</a:t>
            </a:r>
          </a:p>
          <a:p>
            <a:pPr lvl="1"/>
            <a:r>
              <a:rPr lang="en-US" altLang="zh-CN" dirty="0"/>
              <a:t>The repository version </a:t>
            </a:r>
          </a:p>
          <a:p>
            <a:pPr lvl="1"/>
            <a:r>
              <a:rPr lang="en-US" altLang="zh-CN" dirty="0"/>
              <a:t>The time of last checkout / pull</a:t>
            </a:r>
          </a:p>
          <a:p>
            <a:r>
              <a:rPr lang="en-US" altLang="zh-CN" dirty="0"/>
              <a:t>When update / commit, files can be</a:t>
            </a:r>
          </a:p>
          <a:p>
            <a:pPr lvl="1"/>
            <a:r>
              <a:rPr lang="en-US" altLang="zh-CN" dirty="0"/>
              <a:t>Unchanged, current – no change in LC and Repo</a:t>
            </a:r>
          </a:p>
          <a:p>
            <a:pPr lvl="1"/>
            <a:r>
              <a:rPr lang="en-US" altLang="zh-CN" dirty="0"/>
              <a:t>Changed, current – only changes in LC</a:t>
            </a:r>
          </a:p>
          <a:p>
            <a:pPr lvl="2"/>
            <a:r>
              <a:rPr lang="en-US" altLang="zh-CN" dirty="0"/>
              <a:t>Commit will apply changes to repository</a:t>
            </a:r>
          </a:p>
          <a:p>
            <a:pPr lvl="1"/>
            <a:r>
              <a:rPr lang="en-US" altLang="zh-CN" dirty="0"/>
              <a:t>Unchanged, outdated – only changes in Repo</a:t>
            </a:r>
          </a:p>
          <a:p>
            <a:pPr lvl="2"/>
            <a:r>
              <a:rPr lang="en-US" altLang="zh-CN" dirty="0"/>
              <a:t>Update will apply change to LC</a:t>
            </a:r>
          </a:p>
          <a:p>
            <a:pPr lvl="1"/>
            <a:r>
              <a:rPr lang="en-US" altLang="zh-CN" dirty="0"/>
              <a:t>Changed, outdated – both LC and Repo changes</a:t>
            </a:r>
          </a:p>
          <a:p>
            <a:pPr lvl="2"/>
            <a:r>
              <a:rPr lang="en-US" altLang="zh-CN" dirty="0"/>
              <a:t>Need to merge!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31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repository to store all staged versions (actually a base version and differences for many version control systems)</a:t>
            </a:r>
          </a:p>
          <a:p>
            <a:r>
              <a:rPr lang="en-US" altLang="zh-CN" dirty="0"/>
              <a:t>A local copy for the user (or local copies for users) to edit</a:t>
            </a:r>
          </a:p>
          <a:p>
            <a:r>
              <a:rPr lang="en-US" altLang="zh-CN" dirty="0"/>
              <a:t>A user can fetch a staged version from the repository or commit a local copy as a new staged version to the repository 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9" y="3905581"/>
            <a:ext cx="4723660" cy="126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49" y="3905581"/>
            <a:ext cx="4782933" cy="137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02018" y="51666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29595" y="516481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Diff is a description of the difference between two versions of a document (source file)</a:t>
            </a:r>
          </a:p>
          <a:p>
            <a:r>
              <a:rPr lang="en-US" altLang="zh-CN" dirty="0"/>
              <a:t>The difference is described as how to change one version to make it become the other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351" y="3745392"/>
            <a:ext cx="2635658" cy="185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Version 1:               Version 2: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x = 0;                      x = 1;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Y = 1;                       y = 1;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Diff: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-  x = 0;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+  x = 1;</a:t>
            </a:r>
          </a:p>
          <a:p>
            <a:endParaRPr lang="zh-CN" altLang="en-US" sz="1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26" y="3120299"/>
            <a:ext cx="7164280" cy="366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21" y="228282"/>
            <a:ext cx="4782933" cy="137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7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that we have 2 developers</a:t>
            </a:r>
          </a:p>
          <a:p>
            <a:pPr lvl="1"/>
            <a:r>
              <a:rPr lang="en-US" altLang="zh-CN" dirty="0"/>
              <a:t>They use a repository on a server</a:t>
            </a:r>
          </a:p>
          <a:p>
            <a:pPr lvl="1"/>
            <a:r>
              <a:rPr lang="en-US" altLang="zh-CN" dirty="0"/>
              <a:t>They have their only local copies, LCA and LCB</a:t>
            </a:r>
          </a:p>
          <a:p>
            <a:pPr lvl="1"/>
            <a:r>
              <a:rPr lang="en-US" altLang="zh-CN" dirty="0"/>
              <a:t>When update, repository is changed to a new version (v13)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75" y="3511458"/>
            <a:ext cx="7817469" cy="217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9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Development</a:t>
            </a:r>
            <a:endParaRPr lang="zh-CN" altLang="en-US" dirty="0"/>
          </a:p>
        </p:txBody>
      </p:sp>
      <p:pic>
        <p:nvPicPr>
          <p:cNvPr id="5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62" b="41306"/>
          <a:stretch>
            <a:fillRect/>
          </a:stretch>
        </p:blipFill>
        <p:spPr bwMode="auto">
          <a:xfrm>
            <a:off x="1570608" y="1541493"/>
            <a:ext cx="6324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65485"/>
              </p:ext>
            </p:extLst>
          </p:nvPr>
        </p:nvGraphicFramePr>
        <p:xfrm>
          <a:off x="1968910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2011734" imgH="1831496" progId="Visio.Drawing.11">
                  <p:embed/>
                </p:oleObj>
              </mc:Choice>
              <mc:Fallback>
                <p:oleObj name="Visio" r:id="rId4" imgW="2011734" imgH="1831496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910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27702"/>
              </p:ext>
            </p:extLst>
          </p:nvPr>
        </p:nvGraphicFramePr>
        <p:xfrm>
          <a:off x="4429218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6" imgW="2014706" imgH="1834731" progId="Visio.Drawing.11">
                  <p:embed/>
                </p:oleObj>
              </mc:Choice>
              <mc:Fallback>
                <p:oleObj name="Visio" r:id="rId6" imgW="2014706" imgH="1834731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18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69247"/>
              </p:ext>
            </p:extLst>
          </p:nvPr>
        </p:nvGraphicFramePr>
        <p:xfrm>
          <a:off x="6889526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8" imgW="2014706" imgH="1834731" progId="Visio.Drawing.11">
                  <p:embed/>
                </p:oleObj>
              </mc:Choice>
              <mc:Fallback>
                <p:oleObj name="Visio" r:id="rId8" imgW="2014706" imgH="1834731" progId="Visio.Drawing.11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526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29519"/>
              </p:ext>
            </p:extLst>
          </p:nvPr>
        </p:nvGraphicFramePr>
        <p:xfrm>
          <a:off x="7895208" y="2187605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10" imgW="2014706" imgH="1834731" progId="Visio.Drawing.11">
                  <p:embed/>
                </p:oleObj>
              </mc:Choice>
              <mc:Fallback>
                <p:oleObj name="Visio" r:id="rId10" imgW="2014706" imgH="1834731" progId="Visio.Drawing.11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208" y="2187605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8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pic>
        <p:nvPicPr>
          <p:cNvPr id="6" name="Picture 6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62" b="41306"/>
          <a:stretch>
            <a:fillRect/>
          </a:stretch>
        </p:blipFill>
        <p:spPr bwMode="auto">
          <a:xfrm>
            <a:off x="1677140" y="1731889"/>
            <a:ext cx="6324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61507"/>
              </p:ext>
            </p:extLst>
          </p:nvPr>
        </p:nvGraphicFramePr>
        <p:xfrm>
          <a:off x="17533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2011734" imgH="1831496" progId="Visio.Drawing.11">
                  <p:embed/>
                </p:oleObj>
              </mc:Choice>
              <mc:Fallback>
                <p:oleObj name="Visio" r:id="rId4" imgW="2011734" imgH="1831496" progId="Visio.Drawing.11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3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407088"/>
              </p:ext>
            </p:extLst>
          </p:nvPr>
        </p:nvGraphicFramePr>
        <p:xfrm>
          <a:off x="44203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6" imgW="2014706" imgH="1834731" progId="Visio.Drawing.11">
                  <p:embed/>
                </p:oleObj>
              </mc:Choice>
              <mc:Fallback>
                <p:oleObj name="Visio" r:id="rId6" imgW="2014706" imgH="1834731" progId="Visio.Drawing.11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3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375"/>
              </p:ext>
            </p:extLst>
          </p:nvPr>
        </p:nvGraphicFramePr>
        <p:xfrm>
          <a:off x="70111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8" imgW="2014706" imgH="1834731" progId="Visio.Drawing.11">
                  <p:embed/>
                </p:oleObj>
              </mc:Choice>
              <mc:Fallback>
                <p:oleObj name="Visio" r:id="rId8" imgW="2014706" imgH="1834731" progId="Visio.Drawing.11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1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36278"/>
              </p:ext>
            </p:extLst>
          </p:nvPr>
        </p:nvGraphicFramePr>
        <p:xfrm>
          <a:off x="8001740" y="23414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10" imgW="2014706" imgH="1834731" progId="Visio.Drawing.11">
                  <p:embed/>
                </p:oleObj>
              </mc:Choice>
              <mc:Fallback>
                <p:oleObj name="Visio" r:id="rId10" imgW="2014706" imgH="1834731" progId="Visio.Drawing.11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740" y="23414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Conflict Happens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will leave a partially merged file</a:t>
            </a:r>
          </a:p>
          <a:p>
            <a:r>
              <a:rPr lang="en-US" altLang="zh-CN" dirty="0"/>
              <a:t>Your change and repo change will both appear in the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Edit the file and commit the manually merged file</a:t>
            </a:r>
          </a:p>
          <a:p>
            <a:r>
              <a:rPr lang="en-US" altLang="zh-CN" dirty="0"/>
              <a:t>Must update before commit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35" y="2714244"/>
            <a:ext cx="2476870" cy="220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binary search: easy to automate</a:t>
            </a:r>
          </a:p>
          <a:p>
            <a:r>
              <a:rPr lang="en-US" altLang="zh-CN" dirty="0"/>
              <a:t>The assumptions do not always hold</a:t>
            </a:r>
          </a:p>
          <a:p>
            <a:r>
              <a:rPr lang="en-US" altLang="zh-CN" dirty="0"/>
              <a:t>Let’s look at the assumptions: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is interesting to see if this is not the case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5" y="32581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858269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632772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88961" y="3258105"/>
            <a:ext cx="223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(I1 U I2) =</a:t>
            </a:r>
          </a:p>
          <a:p>
            <a:r>
              <a:rPr lang="en-US" altLang="zh-CN" dirty="0"/>
              <a:t>-&gt; I1 =      and I2 = </a:t>
            </a:r>
          </a:p>
          <a:p>
            <a:r>
              <a:rPr lang="en-US" altLang="zh-CN" dirty="0"/>
              <a:t>or I1 =      and I2 = </a:t>
            </a:r>
          </a:p>
          <a:p>
            <a:endParaRPr lang="zh-CN" alt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01" y="35756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35" y="3943905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75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is textual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 may not work after merge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3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is textual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 may not work after merge</a:t>
            </a:r>
          </a:p>
          <a:p>
            <a:pPr lvl="1"/>
            <a:r>
              <a:rPr lang="en-US" altLang="zh-CN" dirty="0"/>
              <a:t>Developer A makes the change:</a:t>
            </a:r>
          </a:p>
          <a:p>
            <a:pPr lvl="2"/>
            <a:r>
              <a:rPr lang="en-US" altLang="zh-CN" dirty="0"/>
              <a:t>f 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  -&gt;  f(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z)</a:t>
            </a:r>
          </a:p>
          <a:p>
            <a:pPr lvl="1"/>
            <a:r>
              <a:rPr lang="en-US" altLang="zh-CN" dirty="0"/>
              <a:t>Developer B makes the change:</a:t>
            </a:r>
          </a:p>
          <a:p>
            <a:pPr lvl="2"/>
            <a:r>
              <a:rPr lang="en-US" altLang="zh-CN" dirty="0"/>
              <a:t>insert f(a, b)</a:t>
            </a:r>
          </a:p>
          <a:p>
            <a:r>
              <a:rPr lang="en-US" altLang="zh-CN" dirty="0"/>
              <a:t>Merge problems</a:t>
            </a:r>
          </a:p>
          <a:p>
            <a:pPr lvl="1"/>
            <a:r>
              <a:rPr lang="en-US" altLang="zh-CN" dirty="0"/>
              <a:t>Code will not compile</a:t>
            </a:r>
          </a:p>
          <a:p>
            <a:pPr lvl="1"/>
            <a:r>
              <a:rPr lang="en-US" altLang="zh-CN" dirty="0"/>
              <a:t>It is lucky that it does not compile!</a:t>
            </a:r>
          </a:p>
          <a:p>
            <a:pPr lvl="1"/>
            <a:r>
              <a:rPr lang="en-US" altLang="zh-CN" dirty="0"/>
              <a:t>Communication: notify the people who may be affected</a:t>
            </a:r>
          </a:p>
          <a:p>
            <a:pPr lvl="1"/>
            <a:r>
              <a:rPr lang="en-US" altLang="zh-CN" dirty="0"/>
              <a:t>Auto test suite and Regression testing!!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25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 report bugs for a released version</a:t>
            </a:r>
          </a:p>
          <a:p>
            <a:pPr lvl="1"/>
            <a:r>
              <a:rPr lang="en-US" altLang="zh-CN" dirty="0"/>
              <a:t>Bug fixes are applied on this specific version</a:t>
            </a:r>
          </a:p>
          <a:p>
            <a:r>
              <a:rPr lang="en-US" altLang="zh-CN" dirty="0"/>
              <a:t>Programmers are developing to next version (branch)</a:t>
            </a:r>
          </a:p>
          <a:p>
            <a:r>
              <a:rPr lang="en-US" altLang="zh-CN" dirty="0"/>
              <a:t>Need to merge before the next release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1" y="3729260"/>
            <a:ext cx="8153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04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reasons for branches?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Temporary versions</a:t>
            </a:r>
          </a:p>
          <a:p>
            <a:pPr lvl="1"/>
            <a:r>
              <a:rPr lang="en-US" altLang="zh-CN" dirty="0"/>
              <a:t>Implement new features (tentative)</a:t>
            </a:r>
          </a:p>
          <a:p>
            <a:pPr lvl="1"/>
            <a:r>
              <a:rPr lang="en-US" altLang="zh-CN" dirty="0"/>
              <a:t>Isolate changes to have a stable trunk</a:t>
            </a:r>
          </a:p>
          <a:p>
            <a:pPr lvl="1"/>
            <a:r>
              <a:rPr lang="en-US" altLang="zh-CN" dirty="0"/>
              <a:t>Eventually merge back to the trunk</a:t>
            </a:r>
          </a:p>
          <a:p>
            <a:r>
              <a:rPr lang="en-US" altLang="zh-CN" dirty="0"/>
              <a:t>Snapshot for testing (integration)</a:t>
            </a:r>
          </a:p>
          <a:p>
            <a:pPr lvl="1"/>
            <a:r>
              <a:rPr lang="en-US" altLang="zh-CN" dirty="0"/>
              <a:t>Development continues</a:t>
            </a:r>
          </a:p>
          <a:p>
            <a:pPr lvl="1"/>
            <a:r>
              <a:rPr lang="en-US" altLang="zh-CN" dirty="0"/>
              <a:t>Fixes eventually merge back to the trunk</a:t>
            </a:r>
          </a:p>
          <a:p>
            <a:r>
              <a:rPr lang="en-US" altLang="zh-CN" dirty="0"/>
              <a:t>Separate branch for different release</a:t>
            </a:r>
          </a:p>
          <a:p>
            <a:pPr lvl="1"/>
            <a:r>
              <a:rPr lang="en-US" altLang="zh-CN" dirty="0"/>
              <a:t>Different OS,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4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changes of a branch to the trunk</a:t>
            </a:r>
          </a:p>
          <a:p>
            <a:r>
              <a:rPr lang="en-US" altLang="zh-CN" dirty="0"/>
              <a:t>Done on a local copy</a:t>
            </a:r>
          </a:p>
          <a:p>
            <a:r>
              <a:rPr lang="en-US" altLang="zh-CN" dirty="0"/>
              <a:t>Find the common ancestor(v12)</a:t>
            </a:r>
          </a:p>
          <a:p>
            <a:r>
              <a:rPr lang="en-US" altLang="zh-CN" dirty="0"/>
              <a:t>Find changes </a:t>
            </a:r>
            <a:r>
              <a:rPr lang="en-US" altLang="zh-CN" dirty="0" err="1"/>
              <a:t>fro</a:t>
            </a:r>
            <a:r>
              <a:rPr lang="en-US" altLang="zh-CN" dirty="0"/>
              <a:t> v12 to v16branch</a:t>
            </a:r>
          </a:p>
          <a:p>
            <a:r>
              <a:rPr lang="en-US" altLang="zh-CN" dirty="0"/>
              <a:t>Apply changes to v15trunk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4385076"/>
            <a:ext cx="86868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Branches: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Branch may continue after a merge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Goes to v18 and v20</a:t>
            </a:r>
          </a:p>
          <a:p>
            <a:r>
              <a:rPr lang="en-US" altLang="zh-CN" dirty="0"/>
              <a:t>Branch records the last merge (v16)</a:t>
            </a:r>
          </a:p>
          <a:p>
            <a:r>
              <a:rPr lang="en-US" altLang="zh-CN" dirty="0"/>
              <a:t>Apply Diff(v16branch, v20branch) to v19trunk 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2227555"/>
            <a:ext cx="8686800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89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control: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commits</a:t>
            </a:r>
          </a:p>
          <a:p>
            <a:pPr lvl="1"/>
            <a:r>
              <a:rPr lang="en-US" altLang="zh-CN" dirty="0"/>
              <a:t>Place every logically separate change as a commit</a:t>
            </a:r>
          </a:p>
          <a:p>
            <a:pPr lvl="1"/>
            <a:r>
              <a:rPr lang="en-US" altLang="zh-CN" dirty="0"/>
              <a:t>Allows more meaningful commit messages</a:t>
            </a:r>
          </a:p>
          <a:p>
            <a:r>
              <a:rPr lang="en-US" altLang="zh-CN" dirty="0"/>
              <a:t>Avoid commit noises</a:t>
            </a:r>
          </a:p>
          <a:p>
            <a:pPr lvl="1"/>
            <a:r>
              <a:rPr lang="en-US" altLang="zh-CN" dirty="0"/>
              <a:t>Make sure the code build before commit (especially after merge)</a:t>
            </a:r>
          </a:p>
          <a:p>
            <a:pPr lvl="1"/>
            <a:r>
              <a:rPr lang="en-US" altLang="zh-CN" dirty="0"/>
              <a:t>Unit test or if possible an automatic test suite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4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control: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clear commit messages</a:t>
            </a:r>
          </a:p>
          <a:p>
            <a:r>
              <a:rPr lang="en-US" altLang="zh-CN" dirty="0"/>
              <a:t>Better structured with some styles</a:t>
            </a:r>
          </a:p>
          <a:p>
            <a:r>
              <a:rPr lang="en-US" altLang="zh-CN" dirty="0"/>
              <a:t>Issue number!!!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54" y="3251828"/>
            <a:ext cx="7775596" cy="292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2" y="1691322"/>
            <a:ext cx="2922604" cy="1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2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tracking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platform for developers to communicate with each other </a:t>
            </a:r>
          </a:p>
          <a:p>
            <a:r>
              <a:rPr lang="en-US" altLang="zh-CN" dirty="0"/>
              <a:t>Like a forum</a:t>
            </a:r>
          </a:p>
          <a:p>
            <a:r>
              <a:rPr lang="en-US" altLang="zh-CN" dirty="0"/>
              <a:t>People can register and raise an issue</a:t>
            </a:r>
          </a:p>
          <a:p>
            <a:r>
              <a:rPr lang="en-US" altLang="zh-CN" dirty="0"/>
              <a:t>The one who raise the issue will describe the issue in details</a:t>
            </a:r>
          </a:p>
          <a:p>
            <a:r>
              <a:rPr lang="en-US" altLang="zh-CN" dirty="0"/>
              <a:t>More structured for describing issues</a:t>
            </a:r>
          </a:p>
          <a:p>
            <a:pPr lvl="1"/>
            <a:r>
              <a:rPr lang="en-US" altLang="zh-CN" dirty="0"/>
              <a:t>Component, assignees, schedules, status, resolution</a:t>
            </a:r>
          </a:p>
          <a:p>
            <a:pPr lvl="1"/>
            <a:r>
              <a:rPr lang="en-US" altLang="zh-CN" dirty="0"/>
              <a:t>Customizable </a:t>
            </a:r>
          </a:p>
          <a:p>
            <a:pPr lvl="1"/>
            <a:r>
              <a:rPr lang="en-US" altLang="zh-CN" dirty="0"/>
              <a:t>Change the contents while progress is made (status, resolution)</a:t>
            </a:r>
          </a:p>
        </p:txBody>
      </p:sp>
    </p:spTree>
    <p:extLst>
      <p:ext uri="{BB962C8B-B14F-4D97-AF65-F5344CB8AC3E}">
        <p14:creationId xmlns:p14="http://schemas.microsoft.com/office/powerpoint/2010/main" val="283356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JIRA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61" y="2202454"/>
            <a:ext cx="8196397" cy="45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powerful than stubs</a:t>
            </a:r>
          </a:p>
          <a:p>
            <a:r>
              <a:rPr lang="en-US" altLang="zh-CN" dirty="0"/>
              <a:t>A simplified implementation of the DOC</a:t>
            </a:r>
          </a:p>
          <a:p>
            <a:pPr lvl="1"/>
            <a:r>
              <a:rPr lang="en-US" altLang="zh-CN" dirty="0"/>
              <a:t>Example: a data table to fake a database</a:t>
            </a:r>
          </a:p>
          <a:p>
            <a:pPr lvl="1"/>
            <a:r>
              <a:rPr lang="en-US" altLang="zh-CN" dirty="0"/>
              <a:t>Example: use a greed algorithm to fake a complex optimized algorithm</a:t>
            </a:r>
          </a:p>
          <a:p>
            <a:endParaRPr lang="en-US" altLang="zh-CN" dirty="0"/>
          </a:p>
          <a:p>
            <a:r>
              <a:rPr lang="en-US" altLang="zh-CN" dirty="0"/>
              <a:t>Guidelines</a:t>
            </a:r>
          </a:p>
          <a:p>
            <a:pPr lvl="1"/>
            <a:r>
              <a:rPr lang="en-US" altLang="zh-CN" dirty="0"/>
              <a:t>Slow -&gt; Fast</a:t>
            </a:r>
          </a:p>
          <a:p>
            <a:pPr lvl="1"/>
            <a:r>
              <a:rPr lang="en-US" altLang="zh-CN" dirty="0"/>
              <a:t>Complex -&gt; Simple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821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of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Bug report (e.g., system shows wrong message)</a:t>
            </a:r>
          </a:p>
          <a:p>
            <a:pPr lvl="1"/>
            <a:r>
              <a:rPr lang="en-US" altLang="zh-CN" dirty="0"/>
              <a:t>About a bug of the software</a:t>
            </a:r>
          </a:p>
          <a:p>
            <a:pPr lvl="1"/>
            <a:r>
              <a:rPr lang="en-US" altLang="zh-CN" dirty="0"/>
              <a:t>Should include:</a:t>
            </a:r>
          </a:p>
          <a:p>
            <a:pPr lvl="2"/>
            <a:r>
              <a:rPr lang="en-US" altLang="zh-CN" dirty="0"/>
              <a:t>Step to reproduce</a:t>
            </a:r>
          </a:p>
          <a:p>
            <a:pPr lvl="2"/>
            <a:r>
              <a:rPr lang="en-US" altLang="zh-CN" dirty="0"/>
              <a:t>Expected behavior</a:t>
            </a:r>
          </a:p>
          <a:p>
            <a:pPr lvl="2"/>
            <a:r>
              <a:rPr lang="en-US" altLang="zh-CN" dirty="0"/>
              <a:t>Actual behavior</a:t>
            </a:r>
          </a:p>
          <a:p>
            <a:pPr lvl="2"/>
            <a:r>
              <a:rPr lang="en-US" altLang="zh-CN" dirty="0"/>
              <a:t>Stack trace or error message if any</a:t>
            </a:r>
          </a:p>
          <a:p>
            <a:r>
              <a:rPr lang="en-US" altLang="zh-CN" dirty="0"/>
              <a:t>New feature (e.g., add sorting to results)</a:t>
            </a:r>
          </a:p>
          <a:p>
            <a:pPr lvl="1"/>
            <a:r>
              <a:rPr lang="en-US" altLang="zh-CN" dirty="0"/>
              <a:t>About add a new feature, e.g., add sorting by modify time</a:t>
            </a:r>
          </a:p>
          <a:p>
            <a:r>
              <a:rPr lang="en-US" altLang="zh-CN" dirty="0"/>
              <a:t>Improvement (e.g., replace with a better sorting algorithm)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73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an 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States</a:t>
            </a:r>
          </a:p>
          <a:p>
            <a:pPr lvl="1"/>
            <a:r>
              <a:rPr lang="en-US" altLang="zh-CN" dirty="0"/>
              <a:t>Open</a:t>
            </a:r>
          </a:p>
          <a:p>
            <a:pPr lvl="1"/>
            <a:r>
              <a:rPr lang="en-US" altLang="zh-CN" dirty="0"/>
              <a:t>Assign</a:t>
            </a:r>
          </a:p>
          <a:p>
            <a:pPr lvl="1"/>
            <a:r>
              <a:rPr lang="en-US" altLang="zh-CN" dirty="0"/>
              <a:t>Invalid</a:t>
            </a:r>
          </a:p>
          <a:p>
            <a:pPr lvl="1"/>
            <a:r>
              <a:rPr lang="en-US" altLang="zh-CN" dirty="0"/>
              <a:t>Fixed</a:t>
            </a:r>
          </a:p>
          <a:p>
            <a:pPr lvl="1"/>
            <a:r>
              <a:rPr lang="en-US" altLang="zh-CN" dirty="0"/>
              <a:t>Closed</a:t>
            </a:r>
          </a:p>
          <a:p>
            <a:pPr lvl="1"/>
            <a:r>
              <a:rPr lang="en-US" altLang="zh-CN" dirty="0"/>
              <a:t>Won’t fix</a:t>
            </a:r>
          </a:p>
          <a:p>
            <a:pPr lvl="1"/>
            <a:r>
              <a:rPr lang="en-US" altLang="zh-CN" dirty="0"/>
              <a:t>Duplicated</a:t>
            </a:r>
          </a:p>
          <a:p>
            <a:pPr lvl="1"/>
            <a:r>
              <a:rPr lang="en-US" altLang="zh-CN" dirty="0"/>
              <a:t>Reopened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888509" y="2161309"/>
            <a:ext cx="1052946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44839" y="2152073"/>
            <a:ext cx="1228616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672726" y="2887944"/>
            <a:ext cx="1372842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4" idx="6"/>
            <a:endCxn id="6" idx="2"/>
          </p:cNvCxnSpPr>
          <p:nvPr/>
        </p:nvCxnSpPr>
        <p:spPr>
          <a:xfrm flipV="1">
            <a:off x="4941455" y="2309091"/>
            <a:ext cx="803384" cy="92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8" idx="2"/>
          </p:cNvCxnSpPr>
          <p:nvPr/>
        </p:nvCxnSpPr>
        <p:spPr>
          <a:xfrm rot="16200000" flipH="1">
            <a:off x="4759046" y="2131281"/>
            <a:ext cx="569617" cy="1257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706323" y="2152072"/>
            <a:ext cx="1372842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6" idx="6"/>
            <a:endCxn id="15" idx="2"/>
          </p:cNvCxnSpPr>
          <p:nvPr/>
        </p:nvCxnSpPr>
        <p:spPr>
          <a:xfrm flipV="1">
            <a:off x="6973455" y="2309090"/>
            <a:ext cx="73286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715559" y="2954639"/>
            <a:ext cx="1372842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closed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15" idx="4"/>
            <a:endCxn id="20" idx="0"/>
          </p:cNvCxnSpPr>
          <p:nvPr/>
        </p:nvCxnSpPr>
        <p:spPr>
          <a:xfrm rot="16200000" flipH="1">
            <a:off x="8153097" y="2705755"/>
            <a:ext cx="488531" cy="92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6"/>
            <a:endCxn id="20" idx="2"/>
          </p:cNvCxnSpPr>
          <p:nvPr/>
        </p:nvCxnSpPr>
        <p:spPr>
          <a:xfrm>
            <a:off x="7045568" y="3044962"/>
            <a:ext cx="669991" cy="6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72726" y="3538531"/>
            <a:ext cx="1605350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won’t fix</a:t>
            </a:r>
            <a:endParaRPr lang="zh-CN" altLang="en-US" dirty="0"/>
          </a:p>
        </p:txBody>
      </p:sp>
      <p:cxnSp>
        <p:nvCxnSpPr>
          <p:cNvPr id="28" name="曲线连接符 27"/>
          <p:cNvCxnSpPr>
            <a:stCxn id="4" idx="4"/>
            <a:endCxn id="27" idx="2"/>
          </p:cNvCxnSpPr>
          <p:nvPr/>
        </p:nvCxnSpPr>
        <p:spPr>
          <a:xfrm rot="16200000" flipH="1">
            <a:off x="4433752" y="2456575"/>
            <a:ext cx="1220204" cy="1257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7" idx="6"/>
            <a:endCxn id="20" idx="4"/>
          </p:cNvCxnSpPr>
          <p:nvPr/>
        </p:nvCxnSpPr>
        <p:spPr>
          <a:xfrm flipV="1">
            <a:off x="7278076" y="3268675"/>
            <a:ext cx="1123904" cy="426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672726" y="4130237"/>
            <a:ext cx="1836438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duplicated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4" idx="4"/>
            <a:endCxn id="34" idx="2"/>
          </p:cNvCxnSpPr>
          <p:nvPr/>
        </p:nvCxnSpPr>
        <p:spPr>
          <a:xfrm rot="16200000" flipH="1">
            <a:off x="4137899" y="2752428"/>
            <a:ext cx="1811910" cy="1257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4" idx="6"/>
            <a:endCxn id="20" idx="4"/>
          </p:cNvCxnSpPr>
          <p:nvPr/>
        </p:nvCxnSpPr>
        <p:spPr>
          <a:xfrm flipV="1">
            <a:off x="7509164" y="3268675"/>
            <a:ext cx="892816" cy="1018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561005" y="1514764"/>
            <a:ext cx="1663477" cy="31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reopened</a:t>
            </a:r>
            <a:endParaRPr lang="zh-CN" altLang="en-US" dirty="0"/>
          </a:p>
        </p:txBody>
      </p:sp>
      <p:cxnSp>
        <p:nvCxnSpPr>
          <p:cNvPr id="42" name="曲线连接符 41"/>
          <p:cNvCxnSpPr>
            <a:stCxn id="34" idx="6"/>
            <a:endCxn id="41" idx="6"/>
          </p:cNvCxnSpPr>
          <p:nvPr/>
        </p:nvCxnSpPr>
        <p:spPr>
          <a:xfrm flipV="1">
            <a:off x="7509164" y="1671782"/>
            <a:ext cx="1715318" cy="2615473"/>
          </a:xfrm>
          <a:prstGeom prst="curvedConnector3">
            <a:avLst>
              <a:gd name="adj1" fmla="val 113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1" idx="2"/>
            <a:endCxn id="6" idx="0"/>
          </p:cNvCxnSpPr>
          <p:nvPr/>
        </p:nvCxnSpPr>
        <p:spPr>
          <a:xfrm rot="10800000" flipV="1">
            <a:off x="6359147" y="1671781"/>
            <a:ext cx="1201858" cy="4802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34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6AE8A-C79E-4738-B7C9-578EB8A9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Workaround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E8AB-3D22-4EE1-BF5C-1F4C27E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Some bug reports are resolved as workarounds and workarounds raise questions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Are the problems fixed or not?  Why are bug reports resolved as workarounds?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The research on workarounds is limited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Only one study (Lamothe and Shang, ICSE 2020) analyzed API workarounds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No prior study has ever analyzed general workarounds (more than API workarounds)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73BC73-BC1D-42E3-816D-3DA1EBF1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74" y="4304909"/>
            <a:ext cx="7705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9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FB6A-6014-4C82-B497-1461B8AF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Workaround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37F33-E38F-483D-A1E1-6752DF3C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Daohan</a:t>
            </a:r>
            <a:r>
              <a:rPr lang="en-US" altLang="zh-CN" dirty="0"/>
              <a:t> Song, </a:t>
            </a:r>
            <a:r>
              <a:rPr lang="en-US" altLang="zh-CN" b="1" dirty="0"/>
              <a:t>Hao Zhong</a:t>
            </a:r>
            <a:r>
              <a:rPr lang="en-US" altLang="zh-CN" dirty="0"/>
              <a:t>, and Li Jia. The symptom, cause and repair of workaround. </a:t>
            </a:r>
            <a:r>
              <a:rPr lang="en-US" altLang="zh-CN" i="1" dirty="0"/>
              <a:t>In Proc. International Conference on Automated Software Engineering (ASE)</a:t>
            </a:r>
            <a:r>
              <a:rPr lang="en-US" altLang="zh-CN" dirty="0"/>
              <a:t>, late result track, pages to appear, 2020.</a:t>
            </a:r>
          </a:p>
          <a:p>
            <a:r>
              <a:rPr lang="en-US" altLang="zh-CN" dirty="0">
                <a:latin typeface="Georgia" panose="02040502050405020303" pitchFamily="18" charset="0"/>
              </a:rPr>
              <a:t>Dataset</a:t>
            </a:r>
          </a:p>
          <a:p>
            <a:pPr lvl="1"/>
            <a:r>
              <a:rPr lang="en-US" altLang="zh-CN" dirty="0">
                <a:latin typeface="Georgia" panose="02040502050405020303" pitchFamily="18" charset="0"/>
              </a:rPr>
              <a:t>In total, we collected 221 workarounds from 88 Apache projects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RQ1. What symptoms can be repaired as workarounds?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RQ2. Why are bug reports resolved as workarounds?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RQ3. How to repair bugs in the way of workarounds?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66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90AC8-8D61-4FE2-B62C-8A112635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an issue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38DEB3-4F96-4489-BF54-C30263E621C0}"/>
              </a:ext>
            </a:extLst>
          </p:cNvPr>
          <p:cNvSpPr/>
          <p:nvPr/>
        </p:nvSpPr>
        <p:spPr>
          <a:xfrm>
            <a:off x="1040845" y="3629684"/>
            <a:ext cx="9864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41BD89F-ED03-4029-88E1-1B536E3089A2}"/>
              </a:ext>
            </a:extLst>
          </p:cNvPr>
          <p:cNvSpPr/>
          <p:nvPr/>
        </p:nvSpPr>
        <p:spPr>
          <a:xfrm>
            <a:off x="2488713" y="3531262"/>
            <a:ext cx="1152128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Assign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C42F830-CD20-4258-930B-CA59F37C190E}"/>
              </a:ext>
            </a:extLst>
          </p:cNvPr>
          <p:cNvCxnSpPr>
            <a:stCxn id="4" idx="3"/>
          </p:cNvCxnSpPr>
          <p:nvPr/>
        </p:nvCxnSpPr>
        <p:spPr>
          <a:xfrm>
            <a:off x="2027253" y="3989724"/>
            <a:ext cx="453752" cy="0"/>
          </a:xfrm>
          <a:prstGeom prst="straightConnector1">
            <a:avLst/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31ACABC-AD39-4D4A-A17F-86DC08591CC9}"/>
              </a:ext>
            </a:extLst>
          </p:cNvPr>
          <p:cNvSpPr/>
          <p:nvPr/>
        </p:nvSpPr>
        <p:spPr>
          <a:xfrm>
            <a:off x="6013878" y="3604531"/>
            <a:ext cx="105841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Resolved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6E1BF-CEBC-452E-B566-F36F46F0F70F}"/>
              </a:ext>
            </a:extLst>
          </p:cNvPr>
          <p:cNvSpPr/>
          <p:nvPr/>
        </p:nvSpPr>
        <p:spPr>
          <a:xfrm>
            <a:off x="8839413" y="3604532"/>
            <a:ext cx="105841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2505E13-EDA5-4DA0-ABE8-2F8E0ACA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51" y="3892564"/>
            <a:ext cx="45719" cy="16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412192-2FC4-4EEC-9482-4BC269A3E74D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633133" y="3973502"/>
            <a:ext cx="2373037" cy="2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29">
            <a:extLst>
              <a:ext uri="{FF2B5EF4-FFF2-40B4-BE49-F238E27FC236}">
                <a16:creationId xmlns:a16="http://schemas.microsoft.com/office/drawing/2014/main" id="{0A4F5E48-7690-450B-B762-C26B23F2087F}"/>
              </a:ext>
            </a:extLst>
          </p:cNvPr>
          <p:cNvSpPr txBox="1"/>
          <p:nvPr/>
        </p:nvSpPr>
        <p:spPr>
          <a:xfrm>
            <a:off x="4369619" y="3041660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Invalid</a:t>
            </a:r>
            <a:endParaRPr lang="zh-CN" altLang="en-US" dirty="0"/>
          </a:p>
        </p:txBody>
      </p:sp>
      <p:sp>
        <p:nvSpPr>
          <p:cNvPr id="12" name="TextBox 70">
            <a:extLst>
              <a:ext uri="{FF2B5EF4-FFF2-40B4-BE49-F238E27FC236}">
                <a16:creationId xmlns:a16="http://schemas.microsoft.com/office/drawing/2014/main" id="{7EE30EF2-5CD2-4AB7-B459-0F6D872493F4}"/>
              </a:ext>
            </a:extLst>
          </p:cNvPr>
          <p:cNvSpPr txBox="1"/>
          <p:nvPr/>
        </p:nvSpPr>
        <p:spPr>
          <a:xfrm>
            <a:off x="4198840" y="3356496"/>
            <a:ext cx="13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Duplicated</a:t>
            </a:r>
            <a:endParaRPr lang="zh-CN" altLang="en-US" dirty="0"/>
          </a:p>
        </p:txBody>
      </p:sp>
      <p:sp>
        <p:nvSpPr>
          <p:cNvPr id="13" name="TextBox 1030">
            <a:extLst>
              <a:ext uri="{FF2B5EF4-FFF2-40B4-BE49-F238E27FC236}">
                <a16:creationId xmlns:a16="http://schemas.microsoft.com/office/drawing/2014/main" id="{0255A012-D1D5-4D91-B668-9DD63A32B468}"/>
              </a:ext>
            </a:extLst>
          </p:cNvPr>
          <p:cNvSpPr txBox="1"/>
          <p:nvPr/>
        </p:nvSpPr>
        <p:spPr>
          <a:xfrm>
            <a:off x="4425221" y="3667248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</a:t>
            </a:r>
            <a:endParaRPr lang="zh-CN" altLang="en-US" dirty="0"/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D0457D58-4808-48DE-808A-DA4D67E9BE06}"/>
              </a:ext>
            </a:extLst>
          </p:cNvPr>
          <p:cNvSpPr txBox="1"/>
          <p:nvPr/>
        </p:nvSpPr>
        <p:spPr>
          <a:xfrm>
            <a:off x="4115622" y="4036580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Worksforme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C667F8-58D8-4765-A172-64FD3EF05A2B}"/>
              </a:ext>
            </a:extLst>
          </p:cNvPr>
          <p:cNvSpPr/>
          <p:nvPr/>
        </p:nvSpPr>
        <p:spPr>
          <a:xfrm>
            <a:off x="4308577" y="4324612"/>
            <a:ext cx="92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Wontfix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52AE26-3A26-42C6-B361-AA07CC8B9EC0}"/>
              </a:ext>
            </a:extLst>
          </p:cNvPr>
          <p:cNvCxnSpPr>
            <a:stCxn id="7" idx="3"/>
            <a:endCxn id="22" idx="2"/>
          </p:cNvCxnSpPr>
          <p:nvPr/>
        </p:nvCxnSpPr>
        <p:spPr>
          <a:xfrm>
            <a:off x="7072294" y="3964571"/>
            <a:ext cx="254951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3ED51B-6728-4B59-BA14-99CE2B5F70EA}"/>
              </a:ext>
            </a:extLst>
          </p:cNvPr>
          <p:cNvCxnSpPr>
            <a:stCxn id="22" idx="6"/>
            <a:endCxn id="8" idx="1"/>
          </p:cNvCxnSpPr>
          <p:nvPr/>
        </p:nvCxnSpPr>
        <p:spPr>
          <a:xfrm>
            <a:off x="8601685" y="3964572"/>
            <a:ext cx="23772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0662730-9B0C-4DB0-ADBA-A57D23802FBC}"/>
              </a:ext>
            </a:extLst>
          </p:cNvPr>
          <p:cNvSpPr/>
          <p:nvPr/>
        </p:nvSpPr>
        <p:spPr>
          <a:xfrm>
            <a:off x="2574718" y="2452404"/>
            <a:ext cx="986408" cy="4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曲线连接符 1037">
            <a:extLst>
              <a:ext uri="{FF2B5EF4-FFF2-40B4-BE49-F238E27FC236}">
                <a16:creationId xmlns:a16="http://schemas.microsoft.com/office/drawing/2014/main" id="{20802B61-9D67-4427-A696-36D5A1B05D9B}"/>
              </a:ext>
            </a:extLst>
          </p:cNvPr>
          <p:cNvCxnSpPr>
            <a:cxnSpLocks/>
            <a:stCxn id="7" idx="0"/>
            <a:endCxn id="18" idx="3"/>
          </p:cNvCxnSpPr>
          <p:nvPr/>
        </p:nvCxnSpPr>
        <p:spPr>
          <a:xfrm rot="16200000" flipV="1">
            <a:off x="4586884" y="1648329"/>
            <a:ext cx="930445" cy="2981960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039">
            <a:extLst>
              <a:ext uri="{FF2B5EF4-FFF2-40B4-BE49-F238E27FC236}">
                <a16:creationId xmlns:a16="http://schemas.microsoft.com/office/drawing/2014/main" id="{FAF846B6-D447-4791-BEFC-F50DB767B1E2}"/>
              </a:ext>
            </a:extLst>
          </p:cNvPr>
          <p:cNvCxnSpPr>
            <a:cxnSpLocks/>
            <a:stCxn id="8" idx="0"/>
            <a:endCxn id="18" idx="3"/>
          </p:cNvCxnSpPr>
          <p:nvPr/>
        </p:nvCxnSpPr>
        <p:spPr>
          <a:xfrm rot="16200000" flipV="1">
            <a:off x="5999651" y="235561"/>
            <a:ext cx="930446" cy="5807495"/>
          </a:xfrm>
          <a:prstGeom prst="curvedConnector2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AF13B1-70F7-46CE-A2FA-1EB30FB461D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3064777" y="2895767"/>
            <a:ext cx="3145" cy="63549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065017AD-2427-460B-B09A-FEBBDAA703F1}"/>
              </a:ext>
            </a:extLst>
          </p:cNvPr>
          <p:cNvSpPr/>
          <p:nvPr/>
        </p:nvSpPr>
        <p:spPr>
          <a:xfrm>
            <a:off x="7327245" y="3532524"/>
            <a:ext cx="127444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Verified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曲线连接符 4">
            <a:extLst>
              <a:ext uri="{FF2B5EF4-FFF2-40B4-BE49-F238E27FC236}">
                <a16:creationId xmlns:a16="http://schemas.microsoft.com/office/drawing/2014/main" id="{6D3B2FC1-13BF-4A6D-9C69-52F892637EFB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4025990" y="1832669"/>
            <a:ext cx="25153" cy="5009037"/>
          </a:xfrm>
          <a:prstGeom prst="curvedConnector3">
            <a:avLst>
              <a:gd name="adj1" fmla="val -1587035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13">
            <a:extLst>
              <a:ext uri="{FF2B5EF4-FFF2-40B4-BE49-F238E27FC236}">
                <a16:creationId xmlns:a16="http://schemas.microsoft.com/office/drawing/2014/main" id="{114B14AE-D7EB-4182-9B21-5DF7711CE71C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5400000" flipH="1" flipV="1">
            <a:off x="4025990" y="1832669"/>
            <a:ext cx="25153" cy="5009037"/>
          </a:xfrm>
          <a:prstGeom prst="curvedConnector3">
            <a:avLst>
              <a:gd name="adj1" fmla="val -3013505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8DE7D6F1-8BF5-40E4-A511-4E30DC36DE02}"/>
              </a:ext>
            </a:extLst>
          </p:cNvPr>
          <p:cNvSpPr txBox="1"/>
          <p:nvPr/>
        </p:nvSpPr>
        <p:spPr>
          <a:xfrm>
            <a:off x="3529438" y="4396620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Invalid</a:t>
            </a:r>
            <a:endParaRPr lang="zh-CN" altLang="en-US" dirty="0"/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310DC266-7EB9-4EFB-95B1-3351EFA55243}"/>
              </a:ext>
            </a:extLst>
          </p:cNvPr>
          <p:cNvSpPr txBox="1"/>
          <p:nvPr/>
        </p:nvSpPr>
        <p:spPr>
          <a:xfrm>
            <a:off x="3332717" y="4756660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Duplicated</a:t>
            </a:r>
            <a:endParaRPr lang="zh-CN" altLang="en-US" dirty="0"/>
          </a:p>
        </p:txBody>
      </p:sp>
      <p:sp>
        <p:nvSpPr>
          <p:cNvPr id="27" name="线形标注 1(无边框) 16">
            <a:extLst>
              <a:ext uri="{FF2B5EF4-FFF2-40B4-BE49-F238E27FC236}">
                <a16:creationId xmlns:a16="http://schemas.microsoft.com/office/drawing/2014/main" id="{97B0948A-0394-4345-B82D-10F3EDA92051}"/>
              </a:ext>
            </a:extLst>
          </p:cNvPr>
          <p:cNvSpPr/>
          <p:nvPr/>
        </p:nvSpPr>
        <p:spPr>
          <a:xfrm rot="10800000" flipV="1">
            <a:off x="6441446" y="4597177"/>
            <a:ext cx="1893911" cy="375506"/>
          </a:xfrm>
          <a:prstGeom prst="callout1">
            <a:avLst>
              <a:gd name="adj1" fmla="val 1464"/>
              <a:gd name="adj2" fmla="val 53233"/>
              <a:gd name="adj3" fmla="val -164938"/>
              <a:gd name="adj4" fmla="val 599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if resolution is fixed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28" name="曲线连接符 4">
            <a:extLst>
              <a:ext uri="{FF2B5EF4-FFF2-40B4-BE49-F238E27FC236}">
                <a16:creationId xmlns:a16="http://schemas.microsoft.com/office/drawing/2014/main" id="{B0D22993-4A36-4A82-978A-78691F281E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004" y="2837487"/>
            <a:ext cx="217" cy="2325960"/>
          </a:xfrm>
          <a:prstGeom prst="curvedConnector3">
            <a:avLst>
              <a:gd name="adj1" fmla="val 62494009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4">
            <a:extLst>
              <a:ext uri="{FF2B5EF4-FFF2-40B4-BE49-F238E27FC236}">
                <a16:creationId xmlns:a16="http://schemas.microsoft.com/office/drawing/2014/main" id="{3E7B4A3B-6FE7-451E-A68B-600E219ACE80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4807786" y="2878913"/>
            <a:ext cx="873" cy="2350178"/>
          </a:xfrm>
          <a:prstGeom prst="curvedConnector3">
            <a:avLst>
              <a:gd name="adj1" fmla="val 40906758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4">
            <a:extLst>
              <a:ext uri="{FF2B5EF4-FFF2-40B4-BE49-F238E27FC236}">
                <a16:creationId xmlns:a16="http://schemas.microsoft.com/office/drawing/2014/main" id="{3EE16498-F617-47D0-8168-AE9D9E5B13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5802" y="2817562"/>
            <a:ext cx="217" cy="2325960"/>
          </a:xfrm>
          <a:prstGeom prst="curvedConnector3">
            <a:avLst>
              <a:gd name="adj1" fmla="val -141654378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4">
            <a:extLst>
              <a:ext uri="{FF2B5EF4-FFF2-40B4-BE49-F238E27FC236}">
                <a16:creationId xmlns:a16="http://schemas.microsoft.com/office/drawing/2014/main" id="{A969A2BD-7D2E-4129-ABB3-2A0D482812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5474" y="2811151"/>
            <a:ext cx="873" cy="2350178"/>
          </a:xfrm>
          <a:prstGeom prst="curvedConnector3">
            <a:avLst>
              <a:gd name="adj1" fmla="val -73594273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13">
            <a:extLst>
              <a:ext uri="{FF2B5EF4-FFF2-40B4-BE49-F238E27FC236}">
                <a16:creationId xmlns:a16="http://schemas.microsoft.com/office/drawing/2014/main" id="{F6BAED80-8A8C-4837-ACF5-76F49783BFB6}"/>
              </a:ext>
            </a:extLst>
          </p:cNvPr>
          <p:cNvCxnSpPr/>
          <p:nvPr/>
        </p:nvCxnSpPr>
        <p:spPr>
          <a:xfrm rot="5400000" flipH="1" flipV="1">
            <a:off x="4043213" y="1847958"/>
            <a:ext cx="25153" cy="5009037"/>
          </a:xfrm>
          <a:prstGeom prst="curvedConnector3">
            <a:avLst>
              <a:gd name="adj1" fmla="val -436829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>
            <a:extLst>
              <a:ext uri="{FF2B5EF4-FFF2-40B4-BE49-F238E27FC236}">
                <a16:creationId xmlns:a16="http://schemas.microsoft.com/office/drawing/2014/main" id="{02D83107-5EDF-45A6-8E84-762B83FFB65B}"/>
              </a:ext>
            </a:extLst>
          </p:cNvPr>
          <p:cNvSpPr txBox="1"/>
          <p:nvPr/>
        </p:nvSpPr>
        <p:spPr>
          <a:xfrm>
            <a:off x="3332717" y="5116700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Workaround</a:t>
            </a:r>
            <a:endParaRPr lang="zh-CN" altLang="en-US" dirty="0"/>
          </a:p>
        </p:txBody>
      </p:sp>
      <p:cxnSp>
        <p:nvCxnSpPr>
          <p:cNvPr id="34" name="曲线连接符 4">
            <a:extLst>
              <a:ext uri="{FF2B5EF4-FFF2-40B4-BE49-F238E27FC236}">
                <a16:creationId xmlns:a16="http://schemas.microsoft.com/office/drawing/2014/main" id="{8CEB2138-AFBB-407B-A3EF-60BEE763F1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1143" y="2786264"/>
            <a:ext cx="873" cy="2350178"/>
          </a:xfrm>
          <a:prstGeom prst="curvedConnector3">
            <a:avLst>
              <a:gd name="adj1" fmla="val -100267698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1AEC405F-F2DB-4108-AEC5-9BCA40129CC3}"/>
              </a:ext>
            </a:extLst>
          </p:cNvPr>
          <p:cNvSpPr txBox="1"/>
          <p:nvPr/>
        </p:nvSpPr>
        <p:spPr>
          <a:xfrm>
            <a:off x="4091101" y="2763052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Workaround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47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manager</a:t>
            </a:r>
          </a:p>
          <a:p>
            <a:pPr lvl="1"/>
            <a:r>
              <a:rPr lang="en-US" altLang="zh-CN" dirty="0"/>
              <a:t>Responsibility</a:t>
            </a:r>
          </a:p>
          <a:p>
            <a:pPr lvl="1"/>
            <a:r>
              <a:rPr lang="en-US" altLang="zh-CN" dirty="0"/>
              <a:t>Cost estimation</a:t>
            </a:r>
          </a:p>
          <a:p>
            <a:pPr lvl="1"/>
            <a:r>
              <a:rPr lang="en-US" altLang="zh-CN" dirty="0"/>
              <a:t>Planning</a:t>
            </a:r>
          </a:p>
          <a:p>
            <a:pPr lvl="1"/>
            <a:r>
              <a:rPr lang="en-US" altLang="zh-CN" dirty="0"/>
              <a:t>Risk</a:t>
            </a:r>
          </a:p>
          <a:p>
            <a:pPr lvl="1"/>
            <a:r>
              <a:rPr lang="en-US" altLang="zh-CN" dirty="0"/>
              <a:t>CVS</a:t>
            </a:r>
          </a:p>
          <a:p>
            <a:pPr lvl="1"/>
            <a:r>
              <a:rPr lang="en-US" altLang="zh-CN" dirty="0"/>
              <a:t>Issue tracker (</a:t>
            </a:r>
            <a:r>
              <a:rPr lang="en-US" altLang="zh-CN"/>
              <a:t>open source)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 designer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4" y="2606740"/>
            <a:ext cx="7368740" cy="31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Spectra-based fault 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560008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Consider a number of test cases, some of which pass and some of which fail</a:t>
            </a:r>
          </a:p>
          <a:p>
            <a:pPr lvl="1"/>
            <a:r>
              <a:rPr lang="en-US" altLang="zh-CN" dirty="0"/>
              <a:t>If a statement is covered mostly by failed test cases, it is highly likely to be the buggy part of the code</a:t>
            </a:r>
          </a:p>
          <a:p>
            <a:r>
              <a:rPr lang="en-US" altLang="zh-CN" dirty="0"/>
              <a:t>Tarantula</a:t>
            </a:r>
          </a:p>
          <a:p>
            <a:pPr lvl="1"/>
            <a:r>
              <a:rPr lang="en-US" altLang="zh-CN" dirty="0"/>
              <a:t>Color = red + pass/(fail + pass) * (green )</a:t>
            </a:r>
          </a:p>
          <a:p>
            <a:pPr lvl="1"/>
            <a:r>
              <a:rPr lang="en-US" altLang="zh-CN" dirty="0"/>
              <a:t>Brightness = max (pass, fail)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68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program repair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3730154" y="2344759"/>
            <a:ext cx="2961410" cy="1589809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if (tcl == null) { 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cd=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…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} else{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….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>
                <a:solidFill>
                  <a:schemeClr val="tx1"/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29935" y="3864119"/>
            <a:ext cx="2556129" cy="1628747"/>
            <a:chOff x="4464513" y="3674298"/>
            <a:chExt cx="2556129" cy="1693979"/>
          </a:xfrm>
          <a:solidFill>
            <a:schemeClr val="bg2"/>
          </a:solidFill>
        </p:grpSpPr>
        <p:sp>
          <p:nvSpPr>
            <p:cNvPr id="13" name="流程图: 预定义过程 12"/>
            <p:cNvSpPr/>
            <p:nvPr/>
          </p:nvSpPr>
          <p:spPr>
            <a:xfrm>
              <a:off x="4464513" y="4135654"/>
              <a:ext cx="1779963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肘形连接符 13"/>
            <p:cNvCxnSpPr>
              <a:stCxn id="25" idx="1"/>
              <a:endCxn id="13" idx="3"/>
            </p:cNvCxnSpPr>
            <p:nvPr/>
          </p:nvCxnSpPr>
          <p:spPr>
            <a:xfrm rot="10800000">
              <a:off x="6244477" y="4385036"/>
              <a:ext cx="776165" cy="983241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0"/>
            </p:cNvCxnSpPr>
            <p:nvPr/>
          </p:nvCxnSpPr>
          <p:spPr>
            <a:xfrm rot="16200000" flipV="1">
              <a:off x="5122519" y="3903678"/>
              <a:ext cx="461356" cy="259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569471" y="2704645"/>
            <a:ext cx="2161762" cy="498764"/>
            <a:chOff x="1188682" y="2663964"/>
            <a:chExt cx="2373237" cy="498764"/>
          </a:xfrm>
        </p:grpSpPr>
        <p:sp>
          <p:nvSpPr>
            <p:cNvPr id="17" name="流程图: 预定义过程 16"/>
            <p:cNvSpPr/>
            <p:nvPr/>
          </p:nvSpPr>
          <p:spPr>
            <a:xfrm>
              <a:off x="1188682" y="2663964"/>
              <a:ext cx="2135333" cy="498764"/>
            </a:xfrm>
            <a:prstGeom prst="flowChartPredefined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fault location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324015" y="2913346"/>
              <a:ext cx="237904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486063" y="2207748"/>
            <a:ext cx="2961832" cy="4292673"/>
            <a:chOff x="5034276" y="1695527"/>
            <a:chExt cx="2961832" cy="4292673"/>
          </a:xfrm>
        </p:grpSpPr>
        <p:grpSp>
          <p:nvGrpSpPr>
            <p:cNvPr id="20" name="组合 19"/>
            <p:cNvGrpSpPr/>
            <p:nvPr/>
          </p:nvGrpSpPr>
          <p:grpSpPr>
            <a:xfrm>
              <a:off x="5034276" y="1695527"/>
              <a:ext cx="2961832" cy="4292673"/>
              <a:chOff x="5034276" y="941147"/>
              <a:chExt cx="2961832" cy="4292673"/>
            </a:xfrm>
          </p:grpSpPr>
          <p:sp>
            <p:nvSpPr>
              <p:cNvPr id="23" name="流程图: 预定义过程 22"/>
              <p:cNvSpPr/>
              <p:nvPr/>
            </p:nvSpPr>
            <p:spPr>
              <a:xfrm>
                <a:off x="5501378" y="1987020"/>
                <a:ext cx="1607597" cy="498764"/>
              </a:xfrm>
              <a:prstGeom prst="flowChartPredefined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mutation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流程图: 多文档 23"/>
              <p:cNvSpPr/>
              <p:nvPr/>
            </p:nvSpPr>
            <p:spPr>
              <a:xfrm>
                <a:off x="5530015" y="941147"/>
                <a:ext cx="1344752" cy="743571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operator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流程图: 多文档 24"/>
              <p:cNvSpPr/>
              <p:nvPr/>
            </p:nvSpPr>
            <p:spPr>
              <a:xfrm>
                <a:off x="5034276" y="3218710"/>
                <a:ext cx="2961832" cy="2015110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if (tcl == null) {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cd=</a:t>
                </a:r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…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;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 else</a:t>
                </a:r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if (…)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{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….</a:t>
                </a:r>
              </a:p>
              <a:p>
                <a:pPr lvl="0"/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</a:t>
                </a:r>
                <a:r>
                  <a:rPr lang="zh-CN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肘形连接符 25"/>
              <p:cNvCxnSpPr>
                <a:stCxn id="23" idx="2"/>
                <a:endCxn id="25" idx="0"/>
              </p:cNvCxnSpPr>
              <p:nvPr/>
            </p:nvCxnSpPr>
            <p:spPr>
              <a:xfrm rot="16200000" flipH="1">
                <a:off x="6145603" y="2645358"/>
                <a:ext cx="732926" cy="413778"/>
              </a:xfrm>
              <a:prstGeom prst="bentConnector3">
                <a:avLst/>
              </a:prstGeom>
              <a:solidFill>
                <a:schemeClr val="bg2"/>
              </a:solidFill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箭头连接符 20"/>
            <p:cNvCxnSpPr/>
            <p:nvPr/>
          </p:nvCxnSpPr>
          <p:spPr>
            <a:xfrm>
              <a:off x="5255849" y="3013642"/>
              <a:ext cx="216705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093460" y="2492438"/>
              <a:ext cx="5080" cy="268152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4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851A-4A1B-41CF-A4C3-2ED78ED6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Career path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14DAA-4ED8-4F4C-8854-A546D801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" y="3952138"/>
            <a:ext cx="3833132" cy="13007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567449D-1EA2-4B18-8A90-BDF1C960D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857" y="1837438"/>
            <a:ext cx="100243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技术型：初级工程师-&gt;中级工程师-&gt;高级工程师-&gt;架构师（技术专家）-&gt;技术总监-&gt;CTO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管理型：工程师-&gt;项目组长-&gt;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项目经理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-&gt;项目总监-&gt;技术总监-&gt;CTO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交叉型：初级工程师-&gt;中级工程师-&gt;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项目经理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-&gt;技术总监-&gt;CTO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转行型：初级工程师-&gt;转行产品、设计、销售、运营等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EB3DA3-10BF-4E51-A70D-A33C09BE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51890"/>
            <a:ext cx="4453617" cy="906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F368F-051C-499C-A732-B62A8C95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8" y="5325727"/>
            <a:ext cx="4233182" cy="6308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1150BA-5B8D-43DC-B95E-A3AAD4576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57" y="4624516"/>
            <a:ext cx="4233182" cy="22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5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waterfall model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95D354-1C6B-47AE-AF30-58865180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3811"/>
            <a:ext cx="4116425" cy="2494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5ADB54-507A-4C63-A72B-9B80A404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2" y="1849376"/>
            <a:ext cx="3723595" cy="6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30750"/>
          </a:xfrm>
        </p:spPr>
        <p:txBody>
          <a:bodyPr/>
          <a:lstStyle/>
          <a:p>
            <a:pPr algn="just"/>
            <a:r>
              <a:rPr lang="en-US" altLang="zh-CN" dirty="0"/>
              <a:t>A project manager is a professional in the field of project management. Project managers have the responsibility of the planning, procurement and execution of a project, in any domain of engineering.</a:t>
            </a:r>
            <a:endParaRPr lang="zh-CN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87649" y="2859551"/>
            <a:ext cx="1446316" cy="538161"/>
            <a:chOff x="1583" y="1249"/>
            <a:chExt cx="962" cy="47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83" y="1249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7" y="1324"/>
              <a:ext cx="45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Boss</a:t>
              </a: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893515" y="3704207"/>
            <a:ext cx="18934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ea typeface="宋体" panose="02010600030101010101" pitchFamily="2" charset="-122"/>
              </a:rPr>
              <a:t>Ambitious goals</a:t>
            </a:r>
          </a:p>
          <a:p>
            <a:pPr algn="l"/>
            <a:r>
              <a:rPr lang="en-US" altLang="zh-CN" sz="1800" dirty="0">
                <a:ea typeface="宋体" panose="02010600030101010101" pitchFamily="2" charset="-122"/>
              </a:rPr>
              <a:t>No Surprises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734849" y="3708862"/>
            <a:ext cx="1527175" cy="758825"/>
            <a:chOff x="528" y="1682"/>
            <a:chExt cx="962" cy="478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8" y="1682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28" y="1777"/>
              <a:ext cx="7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Developer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1370561" y="5311628"/>
            <a:ext cx="2229972" cy="758825"/>
            <a:chOff x="1583" y="1249"/>
            <a:chExt cx="1124" cy="478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583" y="1249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592" y="1315"/>
              <a:ext cx="11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Customer/</a:t>
              </a: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Domain expert</a:t>
              </a:r>
            </a:p>
          </p:txBody>
        </p:sp>
      </p:grp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5059331" y="4949763"/>
            <a:ext cx="1524000" cy="10699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849648" y="3396125"/>
            <a:ext cx="27991" cy="1553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258847" y="4036572"/>
            <a:ext cx="1934475" cy="1143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3258847" y="5621063"/>
            <a:ext cx="1828802" cy="158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14415" y="5199830"/>
            <a:ext cx="1141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anose="02010600030101010101" pitchFamily="2" charset="-122"/>
              </a:rPr>
              <a:t>Project</a:t>
            </a:r>
          </a:p>
          <a:p>
            <a:r>
              <a:rPr lang="en-US" altLang="zh-CN" sz="1800" dirty="0">
                <a:ea typeface="宋体" panose="02010600030101010101" pitchFamily="2" charset="-122"/>
              </a:rPr>
              <a:t>Manager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258847" y="5910854"/>
            <a:ext cx="3002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ea typeface="宋体" panose="02010600030101010101" pitchFamily="2" charset="-122"/>
              </a:rPr>
              <a:t>Inconsistent requirements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Bad designs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924804" y="4076335"/>
            <a:ext cx="1151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ea typeface="宋体" panose="02010600030101010101" pitchFamily="2" charset="-122"/>
              </a:rPr>
              <a:t>Schedule</a:t>
            </a:r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7706142" y="5492343"/>
            <a:ext cx="1979397" cy="716193"/>
            <a:chOff x="983" y="1249"/>
            <a:chExt cx="1562" cy="478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983" y="1249"/>
              <a:ext cx="15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1043" y="1371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Quality engineer</a:t>
              </a: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6532199" y="5621063"/>
            <a:ext cx="1173943" cy="266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783099" y="529398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Bugs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4309</TotalTime>
  <Words>1640</Words>
  <Application>Microsoft Office PowerPoint</Application>
  <PresentationFormat>宽屏</PresentationFormat>
  <Paragraphs>353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 Unicode MS</vt:lpstr>
      <vt:lpstr>MS PGothic</vt:lpstr>
      <vt:lpstr>等线</vt:lpstr>
      <vt:lpstr>宋体</vt:lpstr>
      <vt:lpstr>Arial</vt:lpstr>
      <vt:lpstr>Century Schoolbook</vt:lpstr>
      <vt:lpstr>Comic Sans MS</vt:lpstr>
      <vt:lpstr>Georgia</vt:lpstr>
      <vt:lpstr>Times New Roman</vt:lpstr>
      <vt:lpstr>Wingdings</vt:lpstr>
      <vt:lpstr>Wingdings 2</vt:lpstr>
      <vt:lpstr>View</vt:lpstr>
      <vt:lpstr>Visio</vt:lpstr>
      <vt:lpstr>Project manager</vt:lpstr>
      <vt:lpstr>Last class</vt:lpstr>
      <vt:lpstr>Delta Debugging</vt:lpstr>
      <vt:lpstr>Fake Objects</vt:lpstr>
      <vt:lpstr>Spectra-based fault localization</vt:lpstr>
      <vt:lpstr>Automatic program repair</vt:lpstr>
      <vt:lpstr>Career path </vt:lpstr>
      <vt:lpstr>Software process models</vt:lpstr>
      <vt:lpstr>Role</vt:lpstr>
      <vt:lpstr>Goal</vt:lpstr>
      <vt:lpstr>Goal</vt:lpstr>
      <vt:lpstr>Cost estimation</vt:lpstr>
      <vt:lpstr>Goal</vt:lpstr>
      <vt:lpstr>Planning</vt:lpstr>
      <vt:lpstr>Planning</vt:lpstr>
      <vt:lpstr>Planning</vt:lpstr>
      <vt:lpstr>Goal</vt:lpstr>
      <vt:lpstr>Risks</vt:lpstr>
      <vt:lpstr>How to handle the risks</vt:lpstr>
      <vt:lpstr>How to handle the risks</vt:lpstr>
      <vt:lpstr>Risk management</vt:lpstr>
      <vt:lpstr>Version control</vt:lpstr>
      <vt:lpstr>Version Control Client</vt:lpstr>
      <vt:lpstr>Version control</vt:lpstr>
      <vt:lpstr>Diff</vt:lpstr>
      <vt:lpstr>Concurrent Development</vt:lpstr>
      <vt:lpstr>Concurrent Development</vt:lpstr>
      <vt:lpstr>Merge Conflict</vt:lpstr>
      <vt:lpstr>Merge Conflict Happens</vt:lpstr>
      <vt:lpstr>Merge is textual</vt:lpstr>
      <vt:lpstr>Merge is textual</vt:lpstr>
      <vt:lpstr>Branch</vt:lpstr>
      <vt:lpstr>Other reasons for branches?</vt:lpstr>
      <vt:lpstr>Merge Branches</vt:lpstr>
      <vt:lpstr>Merge Branches: tracking</vt:lpstr>
      <vt:lpstr>Version control: tips</vt:lpstr>
      <vt:lpstr>Version control: tips</vt:lpstr>
      <vt:lpstr>Issue tracking system</vt:lpstr>
      <vt:lpstr>Example</vt:lpstr>
      <vt:lpstr>Type of issues</vt:lpstr>
      <vt:lpstr>Process of an issue</vt:lpstr>
      <vt:lpstr>Workaround</vt:lpstr>
      <vt:lpstr>Workaround</vt:lpstr>
      <vt:lpstr>Process of an issue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939</cp:revision>
  <dcterms:created xsi:type="dcterms:W3CDTF">2017-07-31T06:57:29Z</dcterms:created>
  <dcterms:modified xsi:type="dcterms:W3CDTF">2020-11-16T07:02:54Z</dcterms:modified>
</cp:coreProperties>
</file>