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notesMasterIdLst>
    <p:notesMasterId r:id="rId30"/>
  </p:notesMasterIdLst>
  <p:sldIdLst>
    <p:sldId id="256" r:id="rId2"/>
    <p:sldId id="315" r:id="rId3"/>
    <p:sldId id="305" r:id="rId4"/>
    <p:sldId id="304" r:id="rId5"/>
    <p:sldId id="326" r:id="rId6"/>
    <p:sldId id="328" r:id="rId7"/>
    <p:sldId id="327" r:id="rId8"/>
    <p:sldId id="329" r:id="rId9"/>
    <p:sldId id="331" r:id="rId10"/>
    <p:sldId id="330" r:id="rId11"/>
    <p:sldId id="334" r:id="rId12"/>
    <p:sldId id="335" r:id="rId13"/>
    <p:sldId id="333" r:id="rId14"/>
    <p:sldId id="332" r:id="rId15"/>
    <p:sldId id="336" r:id="rId16"/>
    <p:sldId id="337" r:id="rId17"/>
    <p:sldId id="339" r:id="rId18"/>
    <p:sldId id="340" r:id="rId19"/>
    <p:sldId id="338" r:id="rId20"/>
    <p:sldId id="343" r:id="rId21"/>
    <p:sldId id="341" r:id="rId22"/>
    <p:sldId id="347" r:id="rId23"/>
    <p:sldId id="348" r:id="rId24"/>
    <p:sldId id="344" r:id="rId25"/>
    <p:sldId id="342" r:id="rId26"/>
    <p:sldId id="345" r:id="rId27"/>
    <p:sldId id="346" r:id="rId28"/>
    <p:sldId id="349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2C10A98-A395-4E9C-B53C-00C5666E0D70}">
          <p14:sldIdLst>
            <p14:sldId id="256"/>
            <p14:sldId id="315"/>
            <p14:sldId id="305"/>
            <p14:sldId id="304"/>
            <p14:sldId id="326"/>
            <p14:sldId id="328"/>
            <p14:sldId id="327"/>
            <p14:sldId id="329"/>
            <p14:sldId id="331"/>
            <p14:sldId id="330"/>
            <p14:sldId id="334"/>
            <p14:sldId id="335"/>
            <p14:sldId id="333"/>
            <p14:sldId id="332"/>
            <p14:sldId id="336"/>
            <p14:sldId id="337"/>
            <p14:sldId id="339"/>
            <p14:sldId id="340"/>
            <p14:sldId id="338"/>
            <p14:sldId id="343"/>
            <p14:sldId id="341"/>
            <p14:sldId id="347"/>
            <p14:sldId id="348"/>
            <p14:sldId id="344"/>
            <p14:sldId id="342"/>
            <p14:sldId id="345"/>
            <p14:sldId id="346"/>
            <p14:sldId id="34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84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ong Hao" userId="044e1e816ffd1f93" providerId="LiveId" clId="{9961305B-E6C6-4821-87FA-12F42D1F9538}"/>
    <pc:docChg chg="undo custSel addSld delSld modSld sldOrd modSection">
      <pc:chgData name="Zhong Hao" userId="044e1e816ffd1f93" providerId="LiveId" clId="{9961305B-E6C6-4821-87FA-12F42D1F9538}" dt="2020-09-08T00:41:03.129" v="2088" actId="478"/>
      <pc:docMkLst>
        <pc:docMk/>
      </pc:docMkLst>
      <pc:sldChg chg="modSp">
        <pc:chgData name="Zhong Hao" userId="044e1e816ffd1f93" providerId="LiveId" clId="{9961305B-E6C6-4821-87FA-12F42D1F9538}" dt="2020-09-04T00:23:35.596" v="1784" actId="20577"/>
        <pc:sldMkLst>
          <pc:docMk/>
          <pc:sldMk cId="2252912955" sldId="256"/>
        </pc:sldMkLst>
        <pc:spChg chg="mod">
          <ac:chgData name="Zhong Hao" userId="044e1e816ffd1f93" providerId="LiveId" clId="{9961305B-E6C6-4821-87FA-12F42D1F9538}" dt="2020-09-04T00:23:35.596" v="1784" actId="20577"/>
          <ac:spMkLst>
            <pc:docMk/>
            <pc:sldMk cId="2252912955" sldId="256"/>
            <ac:spMk id="2" creationId="{00000000-0000-0000-0000-000000000000}"/>
          </ac:spMkLst>
        </pc:spChg>
      </pc:sldChg>
      <pc:sldChg chg="modSp add del">
        <pc:chgData name="Zhong Hao" userId="044e1e816ffd1f93" providerId="LiveId" clId="{9961305B-E6C6-4821-87FA-12F42D1F9538}" dt="2020-09-08T00:31:55.960" v="2040"/>
        <pc:sldMkLst>
          <pc:docMk/>
          <pc:sldMk cId="3214860421" sldId="304"/>
        </pc:sldMkLst>
        <pc:spChg chg="mod">
          <ac:chgData name="Zhong Hao" userId="044e1e816ffd1f93" providerId="LiveId" clId="{9961305B-E6C6-4821-87FA-12F42D1F9538}" dt="2020-09-08T00:31:55.960" v="2040"/>
          <ac:spMkLst>
            <pc:docMk/>
            <pc:sldMk cId="3214860421" sldId="304"/>
            <ac:spMk id="2" creationId="{00000000-0000-0000-0000-000000000000}"/>
          </ac:spMkLst>
        </pc:spChg>
        <pc:spChg chg="mod">
          <ac:chgData name="Zhong Hao" userId="044e1e816ffd1f93" providerId="LiveId" clId="{9961305B-E6C6-4821-87FA-12F42D1F9538}" dt="2020-09-02T02:39:01.384" v="865" actId="6549"/>
          <ac:spMkLst>
            <pc:docMk/>
            <pc:sldMk cId="3214860421" sldId="304"/>
            <ac:spMk id="3" creationId="{00000000-0000-0000-0000-000000000000}"/>
          </ac:spMkLst>
        </pc:spChg>
      </pc:sldChg>
      <pc:sldChg chg="delSp modSp add del delAnim">
        <pc:chgData name="Zhong Hao" userId="044e1e816ffd1f93" providerId="LiveId" clId="{9961305B-E6C6-4821-87FA-12F42D1F9538}" dt="2020-09-03T00:04:55.869" v="1424" actId="20577"/>
        <pc:sldMkLst>
          <pc:docMk/>
          <pc:sldMk cId="4073792569" sldId="305"/>
        </pc:sldMkLst>
        <pc:spChg chg="mod">
          <ac:chgData name="Zhong Hao" userId="044e1e816ffd1f93" providerId="LiveId" clId="{9961305B-E6C6-4821-87FA-12F42D1F9538}" dt="2020-09-03T00:04:55.869" v="1424" actId="20577"/>
          <ac:spMkLst>
            <pc:docMk/>
            <pc:sldMk cId="4073792569" sldId="305"/>
            <ac:spMk id="2" creationId="{00000000-0000-0000-0000-000000000000}"/>
          </ac:spMkLst>
        </pc:spChg>
        <pc:spChg chg="mod">
          <ac:chgData name="Zhong Hao" userId="044e1e816ffd1f93" providerId="LiveId" clId="{9961305B-E6C6-4821-87FA-12F42D1F9538}" dt="2020-09-03T00:04:35.485" v="1417" actId="20577"/>
          <ac:spMkLst>
            <pc:docMk/>
            <pc:sldMk cId="4073792569" sldId="305"/>
            <ac:spMk id="3" creationId="{00000000-0000-0000-0000-000000000000}"/>
          </ac:spMkLst>
        </pc:spChg>
        <pc:spChg chg="del">
          <ac:chgData name="Zhong Hao" userId="044e1e816ffd1f93" providerId="LiveId" clId="{9961305B-E6C6-4821-87FA-12F42D1F9538}" dt="2020-09-02T02:28:15.940" v="386" actId="478"/>
          <ac:spMkLst>
            <pc:docMk/>
            <pc:sldMk cId="4073792569" sldId="305"/>
            <ac:spMk id="4" creationId="{00000000-0000-0000-0000-000000000000}"/>
          </ac:spMkLst>
        </pc:spChg>
        <pc:spChg chg="del">
          <ac:chgData name="Zhong Hao" userId="044e1e816ffd1f93" providerId="LiveId" clId="{9961305B-E6C6-4821-87FA-12F42D1F9538}" dt="2020-09-02T02:28:17.701" v="387" actId="478"/>
          <ac:spMkLst>
            <pc:docMk/>
            <pc:sldMk cId="4073792569" sldId="305"/>
            <ac:spMk id="5" creationId="{00000000-0000-0000-0000-000000000000}"/>
          </ac:spMkLst>
        </pc:spChg>
      </pc:sldChg>
      <pc:sldChg chg="delSp modSp add del">
        <pc:chgData name="Zhong Hao" userId="044e1e816ffd1f93" providerId="LiveId" clId="{9961305B-E6C6-4821-87FA-12F42D1F9538}" dt="2020-09-03T00:03:54.287" v="1397"/>
        <pc:sldMkLst>
          <pc:docMk/>
          <pc:sldMk cId="3548391965" sldId="315"/>
        </pc:sldMkLst>
        <pc:spChg chg="mod">
          <ac:chgData name="Zhong Hao" userId="044e1e816ffd1f93" providerId="LiveId" clId="{9961305B-E6C6-4821-87FA-12F42D1F9538}" dt="2020-09-03T00:03:40.687" v="1395" actId="20577"/>
          <ac:spMkLst>
            <pc:docMk/>
            <pc:sldMk cId="3548391965" sldId="315"/>
            <ac:spMk id="2" creationId="{00000000-0000-0000-0000-000000000000}"/>
          </ac:spMkLst>
        </pc:spChg>
        <pc:spChg chg="mod">
          <ac:chgData name="Zhong Hao" userId="044e1e816ffd1f93" providerId="LiveId" clId="{9961305B-E6C6-4821-87FA-12F42D1F9538}" dt="2020-09-03T00:03:54.287" v="1397"/>
          <ac:spMkLst>
            <pc:docMk/>
            <pc:sldMk cId="3548391965" sldId="315"/>
            <ac:spMk id="3" creationId="{00000000-0000-0000-0000-000000000000}"/>
          </ac:spMkLst>
        </pc:spChg>
        <pc:picChg chg="del">
          <ac:chgData name="Zhong Hao" userId="044e1e816ffd1f93" providerId="LiveId" clId="{9961305B-E6C6-4821-87FA-12F42D1F9538}" dt="2020-09-02T02:19:23.652" v="157" actId="478"/>
          <ac:picMkLst>
            <pc:docMk/>
            <pc:sldMk cId="3548391965" sldId="315"/>
            <ac:picMk id="4" creationId="{00000000-0000-0000-0000-000000000000}"/>
          </ac:picMkLst>
        </pc:picChg>
      </pc:sldChg>
      <pc:sldChg chg="modSp add">
        <pc:chgData name="Zhong Hao" userId="044e1e816ffd1f93" providerId="LiveId" clId="{9961305B-E6C6-4821-87FA-12F42D1F9538}" dt="2020-09-08T00:31:58.618" v="2041"/>
        <pc:sldMkLst>
          <pc:docMk/>
          <pc:sldMk cId="1811954066" sldId="326"/>
        </pc:sldMkLst>
        <pc:spChg chg="mod">
          <ac:chgData name="Zhong Hao" userId="044e1e816ffd1f93" providerId="LiveId" clId="{9961305B-E6C6-4821-87FA-12F42D1F9538}" dt="2020-09-08T00:31:58.618" v="2041"/>
          <ac:spMkLst>
            <pc:docMk/>
            <pc:sldMk cId="1811954066" sldId="326"/>
            <ac:spMk id="2" creationId="{00000000-0000-0000-0000-000000000000}"/>
          </ac:spMkLst>
        </pc:spChg>
        <pc:spChg chg="mod">
          <ac:chgData name="Zhong Hao" userId="044e1e816ffd1f93" providerId="LiveId" clId="{9961305B-E6C6-4821-87FA-12F42D1F9538}" dt="2020-09-02T02:39:12.069" v="873" actId="20577"/>
          <ac:spMkLst>
            <pc:docMk/>
            <pc:sldMk cId="1811954066" sldId="326"/>
            <ac:spMk id="3" creationId="{00000000-0000-0000-0000-000000000000}"/>
          </ac:spMkLst>
        </pc:spChg>
      </pc:sldChg>
      <pc:sldChg chg="modSp add">
        <pc:chgData name="Zhong Hao" userId="044e1e816ffd1f93" providerId="LiveId" clId="{9961305B-E6C6-4821-87FA-12F42D1F9538}" dt="2020-09-08T00:32:06.634" v="2043"/>
        <pc:sldMkLst>
          <pc:docMk/>
          <pc:sldMk cId="1648964525" sldId="327"/>
        </pc:sldMkLst>
        <pc:spChg chg="mod">
          <ac:chgData name="Zhong Hao" userId="044e1e816ffd1f93" providerId="LiveId" clId="{9961305B-E6C6-4821-87FA-12F42D1F9538}" dt="2020-09-08T00:32:06.634" v="2043"/>
          <ac:spMkLst>
            <pc:docMk/>
            <pc:sldMk cId="1648964525" sldId="327"/>
            <ac:spMk id="2" creationId="{00000000-0000-0000-0000-000000000000}"/>
          </ac:spMkLst>
        </pc:spChg>
        <pc:spChg chg="mod">
          <ac:chgData name="Zhong Hao" userId="044e1e816ffd1f93" providerId="LiveId" clId="{9961305B-E6C6-4821-87FA-12F42D1F9538}" dt="2020-09-02T02:39:54.450" v="945" actId="313"/>
          <ac:spMkLst>
            <pc:docMk/>
            <pc:sldMk cId="1648964525" sldId="327"/>
            <ac:spMk id="3" creationId="{00000000-0000-0000-0000-000000000000}"/>
          </ac:spMkLst>
        </pc:spChg>
      </pc:sldChg>
      <pc:sldChg chg="modSp add ord">
        <pc:chgData name="Zhong Hao" userId="044e1e816ffd1f93" providerId="LiveId" clId="{9961305B-E6C6-4821-87FA-12F42D1F9538}" dt="2020-09-08T00:32:01.562" v="2042"/>
        <pc:sldMkLst>
          <pc:docMk/>
          <pc:sldMk cId="622973539" sldId="328"/>
        </pc:sldMkLst>
        <pc:spChg chg="mod">
          <ac:chgData name="Zhong Hao" userId="044e1e816ffd1f93" providerId="LiveId" clId="{9961305B-E6C6-4821-87FA-12F42D1F9538}" dt="2020-09-08T00:32:01.562" v="2042"/>
          <ac:spMkLst>
            <pc:docMk/>
            <pc:sldMk cId="622973539" sldId="328"/>
            <ac:spMk id="2" creationId="{00000000-0000-0000-0000-000000000000}"/>
          </ac:spMkLst>
        </pc:spChg>
        <pc:spChg chg="mod">
          <ac:chgData name="Zhong Hao" userId="044e1e816ffd1f93" providerId="LiveId" clId="{9961305B-E6C6-4821-87FA-12F42D1F9538}" dt="2020-09-02T02:40:01.461" v="947" actId="6549"/>
          <ac:spMkLst>
            <pc:docMk/>
            <pc:sldMk cId="622973539" sldId="328"/>
            <ac:spMk id="3" creationId="{00000000-0000-0000-0000-000000000000}"/>
          </ac:spMkLst>
        </pc:spChg>
      </pc:sldChg>
      <pc:sldChg chg="modSp add">
        <pc:chgData name="Zhong Hao" userId="044e1e816ffd1f93" providerId="LiveId" clId="{9961305B-E6C6-4821-87FA-12F42D1F9538}" dt="2020-09-08T00:32:10.574" v="2044"/>
        <pc:sldMkLst>
          <pc:docMk/>
          <pc:sldMk cId="2826819985" sldId="329"/>
        </pc:sldMkLst>
        <pc:spChg chg="mod">
          <ac:chgData name="Zhong Hao" userId="044e1e816ffd1f93" providerId="LiveId" clId="{9961305B-E6C6-4821-87FA-12F42D1F9538}" dt="2020-09-08T00:32:10.574" v="2044"/>
          <ac:spMkLst>
            <pc:docMk/>
            <pc:sldMk cId="2826819985" sldId="329"/>
            <ac:spMk id="2" creationId="{00000000-0000-0000-0000-000000000000}"/>
          </ac:spMkLst>
        </pc:spChg>
        <pc:spChg chg="mod">
          <ac:chgData name="Zhong Hao" userId="044e1e816ffd1f93" providerId="LiveId" clId="{9961305B-E6C6-4821-87FA-12F42D1F9538}" dt="2020-09-02T02:41:01.340" v="1010" actId="20577"/>
          <ac:spMkLst>
            <pc:docMk/>
            <pc:sldMk cId="2826819985" sldId="329"/>
            <ac:spMk id="3" creationId="{00000000-0000-0000-0000-000000000000}"/>
          </ac:spMkLst>
        </pc:spChg>
      </pc:sldChg>
      <pc:sldChg chg="modSp add">
        <pc:chgData name="Zhong Hao" userId="044e1e816ffd1f93" providerId="LiveId" clId="{9961305B-E6C6-4821-87FA-12F42D1F9538}" dt="2020-09-08T00:32:18.130" v="2046"/>
        <pc:sldMkLst>
          <pc:docMk/>
          <pc:sldMk cId="2011210921" sldId="330"/>
        </pc:sldMkLst>
        <pc:spChg chg="mod">
          <ac:chgData name="Zhong Hao" userId="044e1e816ffd1f93" providerId="LiveId" clId="{9961305B-E6C6-4821-87FA-12F42D1F9538}" dt="2020-09-08T00:32:18.130" v="2046"/>
          <ac:spMkLst>
            <pc:docMk/>
            <pc:sldMk cId="2011210921" sldId="330"/>
            <ac:spMk id="2" creationId="{00000000-0000-0000-0000-000000000000}"/>
          </ac:spMkLst>
        </pc:spChg>
        <pc:spChg chg="mod">
          <ac:chgData name="Zhong Hao" userId="044e1e816ffd1f93" providerId="LiveId" clId="{9961305B-E6C6-4821-87FA-12F42D1F9538}" dt="2020-09-02T02:42:41.657" v="1059" actId="20577"/>
          <ac:spMkLst>
            <pc:docMk/>
            <pc:sldMk cId="2011210921" sldId="330"/>
            <ac:spMk id="3" creationId="{00000000-0000-0000-0000-000000000000}"/>
          </ac:spMkLst>
        </pc:spChg>
      </pc:sldChg>
      <pc:sldChg chg="modSp add ord">
        <pc:chgData name="Zhong Hao" userId="044e1e816ffd1f93" providerId="LiveId" clId="{9961305B-E6C6-4821-87FA-12F42D1F9538}" dt="2020-09-08T00:32:14.173" v="2045"/>
        <pc:sldMkLst>
          <pc:docMk/>
          <pc:sldMk cId="3536422252" sldId="331"/>
        </pc:sldMkLst>
        <pc:spChg chg="mod">
          <ac:chgData name="Zhong Hao" userId="044e1e816ffd1f93" providerId="LiveId" clId="{9961305B-E6C6-4821-87FA-12F42D1F9538}" dt="2020-09-08T00:32:14.173" v="2045"/>
          <ac:spMkLst>
            <pc:docMk/>
            <pc:sldMk cId="3536422252" sldId="331"/>
            <ac:spMk id="2" creationId="{00000000-0000-0000-0000-000000000000}"/>
          </ac:spMkLst>
        </pc:spChg>
        <pc:spChg chg="mod">
          <ac:chgData name="Zhong Hao" userId="044e1e816ffd1f93" providerId="LiveId" clId="{9961305B-E6C6-4821-87FA-12F42D1F9538}" dt="2020-09-02T02:42:23.749" v="1037" actId="6549"/>
          <ac:spMkLst>
            <pc:docMk/>
            <pc:sldMk cId="3536422252" sldId="331"/>
            <ac:spMk id="3" creationId="{00000000-0000-0000-0000-000000000000}"/>
          </ac:spMkLst>
        </pc:spChg>
      </pc:sldChg>
      <pc:sldChg chg="modSp add">
        <pc:chgData name="Zhong Hao" userId="044e1e816ffd1f93" providerId="LiveId" clId="{9961305B-E6C6-4821-87FA-12F42D1F9538}" dt="2020-09-02T02:44:04.930" v="1151" actId="6549"/>
        <pc:sldMkLst>
          <pc:docMk/>
          <pc:sldMk cId="3521368305" sldId="332"/>
        </pc:sldMkLst>
        <pc:spChg chg="mod">
          <ac:chgData name="Zhong Hao" userId="044e1e816ffd1f93" providerId="LiveId" clId="{9961305B-E6C6-4821-87FA-12F42D1F9538}" dt="2020-09-02T02:43:07.543" v="1116" actId="20577"/>
          <ac:spMkLst>
            <pc:docMk/>
            <pc:sldMk cId="3521368305" sldId="332"/>
            <ac:spMk id="2" creationId="{00000000-0000-0000-0000-000000000000}"/>
          </ac:spMkLst>
        </pc:spChg>
        <pc:spChg chg="mod">
          <ac:chgData name="Zhong Hao" userId="044e1e816ffd1f93" providerId="LiveId" clId="{9961305B-E6C6-4821-87FA-12F42D1F9538}" dt="2020-09-02T02:44:04.930" v="1151" actId="6549"/>
          <ac:spMkLst>
            <pc:docMk/>
            <pc:sldMk cId="3521368305" sldId="332"/>
            <ac:spMk id="3" creationId="{00000000-0000-0000-0000-000000000000}"/>
          </ac:spMkLst>
        </pc:spChg>
      </pc:sldChg>
      <pc:sldChg chg="modSp add ord">
        <pc:chgData name="Zhong Hao" userId="044e1e816ffd1f93" providerId="LiveId" clId="{9961305B-E6C6-4821-87FA-12F42D1F9538}" dt="2020-09-02T02:43:54.206" v="1148"/>
        <pc:sldMkLst>
          <pc:docMk/>
          <pc:sldMk cId="1902990736" sldId="333"/>
        </pc:sldMkLst>
        <pc:spChg chg="mod">
          <ac:chgData name="Zhong Hao" userId="044e1e816ffd1f93" providerId="LiveId" clId="{9961305B-E6C6-4821-87FA-12F42D1F9538}" dt="2020-09-02T02:43:50.701" v="1147" actId="6549"/>
          <ac:spMkLst>
            <pc:docMk/>
            <pc:sldMk cId="1902990736" sldId="333"/>
            <ac:spMk id="3" creationId="{00000000-0000-0000-0000-000000000000}"/>
          </ac:spMkLst>
        </pc:spChg>
      </pc:sldChg>
      <pc:sldChg chg="modSp add">
        <pc:chgData name="Zhong Hao" userId="044e1e816ffd1f93" providerId="LiveId" clId="{9961305B-E6C6-4821-87FA-12F42D1F9538}" dt="2020-09-08T00:32:22.153" v="2047"/>
        <pc:sldMkLst>
          <pc:docMk/>
          <pc:sldMk cId="1476958885" sldId="334"/>
        </pc:sldMkLst>
        <pc:spChg chg="mod">
          <ac:chgData name="Zhong Hao" userId="044e1e816ffd1f93" providerId="LiveId" clId="{9961305B-E6C6-4821-87FA-12F42D1F9538}" dt="2020-09-08T00:32:22.153" v="2047"/>
          <ac:spMkLst>
            <pc:docMk/>
            <pc:sldMk cId="1476958885" sldId="334"/>
            <ac:spMk id="2" creationId="{00000000-0000-0000-0000-000000000000}"/>
          </ac:spMkLst>
        </pc:spChg>
        <pc:spChg chg="mod">
          <ac:chgData name="Zhong Hao" userId="044e1e816ffd1f93" providerId="LiveId" clId="{9961305B-E6C6-4821-87FA-12F42D1F9538}" dt="2020-09-02T02:45:01.815" v="1194" actId="20577"/>
          <ac:spMkLst>
            <pc:docMk/>
            <pc:sldMk cId="1476958885" sldId="334"/>
            <ac:spMk id="3" creationId="{00000000-0000-0000-0000-000000000000}"/>
          </ac:spMkLst>
        </pc:spChg>
      </pc:sldChg>
      <pc:sldChg chg="modSp add">
        <pc:chgData name="Zhong Hao" userId="044e1e816ffd1f93" providerId="LiveId" clId="{9961305B-E6C6-4821-87FA-12F42D1F9538}" dt="2020-09-08T00:32:25.772" v="2048"/>
        <pc:sldMkLst>
          <pc:docMk/>
          <pc:sldMk cId="3842456381" sldId="335"/>
        </pc:sldMkLst>
        <pc:spChg chg="mod">
          <ac:chgData name="Zhong Hao" userId="044e1e816ffd1f93" providerId="LiveId" clId="{9961305B-E6C6-4821-87FA-12F42D1F9538}" dt="2020-09-08T00:32:25.772" v="2048"/>
          <ac:spMkLst>
            <pc:docMk/>
            <pc:sldMk cId="3842456381" sldId="335"/>
            <ac:spMk id="2" creationId="{00000000-0000-0000-0000-000000000000}"/>
          </ac:spMkLst>
        </pc:spChg>
        <pc:spChg chg="mod">
          <ac:chgData name="Zhong Hao" userId="044e1e816ffd1f93" providerId="LiveId" clId="{9961305B-E6C6-4821-87FA-12F42D1F9538}" dt="2020-09-02T02:45:40.774" v="1223" actId="20577"/>
          <ac:spMkLst>
            <pc:docMk/>
            <pc:sldMk cId="3842456381" sldId="335"/>
            <ac:spMk id="3" creationId="{00000000-0000-0000-0000-000000000000}"/>
          </ac:spMkLst>
        </pc:spChg>
      </pc:sldChg>
      <pc:sldChg chg="modSp add">
        <pc:chgData name="Zhong Hao" userId="044e1e816ffd1f93" providerId="LiveId" clId="{9961305B-E6C6-4821-87FA-12F42D1F9538}" dt="2020-09-02T02:46:31.179" v="1263" actId="20577"/>
        <pc:sldMkLst>
          <pc:docMk/>
          <pc:sldMk cId="661930392" sldId="336"/>
        </pc:sldMkLst>
        <pc:spChg chg="mod">
          <ac:chgData name="Zhong Hao" userId="044e1e816ffd1f93" providerId="LiveId" clId="{9961305B-E6C6-4821-87FA-12F42D1F9538}" dt="2020-09-02T02:46:31.179" v="1263" actId="20577"/>
          <ac:spMkLst>
            <pc:docMk/>
            <pc:sldMk cId="661930392" sldId="336"/>
            <ac:spMk id="3" creationId="{00000000-0000-0000-0000-000000000000}"/>
          </ac:spMkLst>
        </pc:spChg>
      </pc:sldChg>
      <pc:sldChg chg="modSp add">
        <pc:chgData name="Zhong Hao" userId="044e1e816ffd1f93" providerId="LiveId" clId="{9961305B-E6C6-4821-87FA-12F42D1F9538}" dt="2020-09-02T02:46:48.597" v="1282" actId="20577"/>
        <pc:sldMkLst>
          <pc:docMk/>
          <pc:sldMk cId="2959232300" sldId="337"/>
        </pc:sldMkLst>
        <pc:spChg chg="mod">
          <ac:chgData name="Zhong Hao" userId="044e1e816ffd1f93" providerId="LiveId" clId="{9961305B-E6C6-4821-87FA-12F42D1F9538}" dt="2020-09-02T02:46:48.597" v="1282" actId="20577"/>
          <ac:spMkLst>
            <pc:docMk/>
            <pc:sldMk cId="2959232300" sldId="337"/>
            <ac:spMk id="3" creationId="{00000000-0000-0000-0000-000000000000}"/>
          </ac:spMkLst>
        </pc:spChg>
      </pc:sldChg>
      <pc:sldChg chg="addSp delSp modSp add">
        <pc:chgData name="Zhong Hao" userId="044e1e816ffd1f93" providerId="LiveId" clId="{9961305B-E6C6-4821-87FA-12F42D1F9538}" dt="2020-09-05T04:27:58.504" v="1952" actId="20577"/>
        <pc:sldMkLst>
          <pc:docMk/>
          <pc:sldMk cId="3580435914" sldId="338"/>
        </pc:sldMkLst>
        <pc:spChg chg="mod">
          <ac:chgData name="Zhong Hao" userId="044e1e816ffd1f93" providerId="LiveId" clId="{9961305B-E6C6-4821-87FA-12F42D1F9538}" dt="2020-09-05T04:27:58.504" v="1952" actId="20577"/>
          <ac:spMkLst>
            <pc:docMk/>
            <pc:sldMk cId="3580435914" sldId="338"/>
            <ac:spMk id="2" creationId="{9A620E61-24CA-4209-B238-40C9C849CDBD}"/>
          </ac:spMkLst>
        </pc:spChg>
        <pc:spChg chg="mod">
          <ac:chgData name="Zhong Hao" userId="044e1e816ffd1f93" providerId="LiveId" clId="{9961305B-E6C6-4821-87FA-12F42D1F9538}" dt="2020-09-05T04:22:26.794" v="1872" actId="20577"/>
          <ac:spMkLst>
            <pc:docMk/>
            <pc:sldMk cId="3580435914" sldId="338"/>
            <ac:spMk id="3" creationId="{D4DCB621-B01B-4D81-8D85-C84FB1A95DFA}"/>
          </ac:spMkLst>
        </pc:spChg>
        <pc:spChg chg="add del mod">
          <ac:chgData name="Zhong Hao" userId="044e1e816ffd1f93" providerId="LiveId" clId="{9961305B-E6C6-4821-87FA-12F42D1F9538}" dt="2020-09-03T07:53:51.606" v="1514" actId="478"/>
          <ac:spMkLst>
            <pc:docMk/>
            <pc:sldMk cId="3580435914" sldId="338"/>
            <ac:spMk id="5" creationId="{FB6C053D-F444-4D0F-9212-B3243E6FC4DF}"/>
          </ac:spMkLst>
        </pc:spChg>
        <pc:spChg chg="add del mod">
          <ac:chgData name="Zhong Hao" userId="044e1e816ffd1f93" providerId="LiveId" clId="{9961305B-E6C6-4821-87FA-12F42D1F9538}" dt="2020-09-03T23:38:48.487" v="1655"/>
          <ac:spMkLst>
            <pc:docMk/>
            <pc:sldMk cId="3580435914" sldId="338"/>
            <ac:spMk id="7" creationId="{4F4DE105-8EEC-4C21-928B-25CBC877108D}"/>
          </ac:spMkLst>
        </pc:spChg>
        <pc:spChg chg="add del mod">
          <ac:chgData name="Zhong Hao" userId="044e1e816ffd1f93" providerId="LiveId" clId="{9961305B-E6C6-4821-87FA-12F42D1F9538}" dt="2020-09-04T00:14:57.256" v="1740" actId="478"/>
          <ac:spMkLst>
            <pc:docMk/>
            <pc:sldMk cId="3580435914" sldId="338"/>
            <ac:spMk id="8" creationId="{9E67234D-6BC4-4AF5-B401-A72EFD738F4F}"/>
          </ac:spMkLst>
        </pc:spChg>
        <pc:spChg chg="add del mod">
          <ac:chgData name="Zhong Hao" userId="044e1e816ffd1f93" providerId="LiveId" clId="{9961305B-E6C6-4821-87FA-12F42D1F9538}" dt="2020-09-04T00:11:32.728" v="1699" actId="478"/>
          <ac:spMkLst>
            <pc:docMk/>
            <pc:sldMk cId="3580435914" sldId="338"/>
            <ac:spMk id="9" creationId="{B88D7AA4-3DB5-4881-9309-0F560698CC78}"/>
          </ac:spMkLst>
        </pc:spChg>
        <pc:spChg chg="add del mod">
          <ac:chgData name="Zhong Hao" userId="044e1e816ffd1f93" providerId="LiveId" clId="{9961305B-E6C6-4821-87FA-12F42D1F9538}" dt="2020-09-04T00:14:19.321" v="1711" actId="478"/>
          <ac:spMkLst>
            <pc:docMk/>
            <pc:sldMk cId="3580435914" sldId="338"/>
            <ac:spMk id="10" creationId="{8F9BE16F-997F-46F2-9F6C-2E7FB18F1982}"/>
          </ac:spMkLst>
        </pc:spChg>
        <pc:spChg chg="add del mod">
          <ac:chgData name="Zhong Hao" userId="044e1e816ffd1f93" providerId="LiveId" clId="{9961305B-E6C6-4821-87FA-12F42D1F9538}" dt="2020-09-04T00:14:55.465" v="1739" actId="478"/>
          <ac:spMkLst>
            <pc:docMk/>
            <pc:sldMk cId="3580435914" sldId="338"/>
            <ac:spMk id="11" creationId="{3D2F9F4E-3C0F-495C-8516-A6673497C67F}"/>
          </ac:spMkLst>
        </pc:spChg>
        <pc:graphicFrameChg chg="add del mod modGraphic">
          <ac:chgData name="Zhong Hao" userId="044e1e816ffd1f93" providerId="LiveId" clId="{9961305B-E6C6-4821-87FA-12F42D1F9538}" dt="2020-09-05T04:21:01.769" v="1787" actId="478"/>
          <ac:graphicFrameMkLst>
            <pc:docMk/>
            <pc:sldMk cId="3580435914" sldId="338"/>
            <ac:graphicFrameMk id="6" creationId="{54FDD6C6-E8B2-42B7-853C-04AE23DCFEE8}"/>
          </ac:graphicFrameMkLst>
        </pc:graphicFrameChg>
        <pc:picChg chg="add del mod">
          <ac:chgData name="Zhong Hao" userId="044e1e816ffd1f93" providerId="LiveId" clId="{9961305B-E6C6-4821-87FA-12F42D1F9538}" dt="2020-09-05T04:20:57.900" v="1786" actId="478"/>
          <ac:picMkLst>
            <pc:docMk/>
            <pc:sldMk cId="3580435914" sldId="338"/>
            <ac:picMk id="4" creationId="{128E2836-9F0E-4619-B606-9CB097807F45}"/>
          </ac:picMkLst>
        </pc:picChg>
      </pc:sldChg>
      <pc:sldChg chg="modSp add">
        <pc:chgData name="Zhong Hao" userId="044e1e816ffd1f93" providerId="LiveId" clId="{9961305B-E6C6-4821-87FA-12F42D1F9538}" dt="2020-09-02T02:49:47.033" v="1337" actId="15"/>
        <pc:sldMkLst>
          <pc:docMk/>
          <pc:sldMk cId="4287334275" sldId="339"/>
        </pc:sldMkLst>
        <pc:spChg chg="mod">
          <ac:chgData name="Zhong Hao" userId="044e1e816ffd1f93" providerId="LiveId" clId="{9961305B-E6C6-4821-87FA-12F42D1F9538}" dt="2020-09-02T02:49:47.033" v="1337" actId="15"/>
          <ac:spMkLst>
            <pc:docMk/>
            <pc:sldMk cId="4287334275" sldId="339"/>
            <ac:spMk id="3" creationId="{00000000-0000-0000-0000-000000000000}"/>
          </ac:spMkLst>
        </pc:spChg>
      </pc:sldChg>
      <pc:sldChg chg="modSp add">
        <pc:chgData name="Zhong Hao" userId="044e1e816ffd1f93" providerId="LiveId" clId="{9961305B-E6C6-4821-87FA-12F42D1F9538}" dt="2020-09-02T02:50:29.093" v="1370" actId="20577"/>
        <pc:sldMkLst>
          <pc:docMk/>
          <pc:sldMk cId="4065934343" sldId="340"/>
        </pc:sldMkLst>
        <pc:spChg chg="mod">
          <ac:chgData name="Zhong Hao" userId="044e1e816ffd1f93" providerId="LiveId" clId="{9961305B-E6C6-4821-87FA-12F42D1F9538}" dt="2020-09-02T02:50:29.093" v="1370" actId="20577"/>
          <ac:spMkLst>
            <pc:docMk/>
            <pc:sldMk cId="4065934343" sldId="340"/>
            <ac:spMk id="3" creationId="{00000000-0000-0000-0000-000000000000}"/>
          </ac:spMkLst>
        </pc:spChg>
      </pc:sldChg>
      <pc:sldChg chg="addSp delSp modSp add">
        <pc:chgData name="Zhong Hao" userId="044e1e816ffd1f93" providerId="LiveId" clId="{9961305B-E6C6-4821-87FA-12F42D1F9538}" dt="2020-09-05T04:27:10.031" v="1946" actId="478"/>
        <pc:sldMkLst>
          <pc:docMk/>
          <pc:sldMk cId="3231987528" sldId="341"/>
        </pc:sldMkLst>
        <pc:spChg chg="mod">
          <ac:chgData name="Zhong Hao" userId="044e1e816ffd1f93" providerId="LiveId" clId="{9961305B-E6C6-4821-87FA-12F42D1F9538}" dt="2020-09-05T04:26:57.914" v="1944" actId="20577"/>
          <ac:spMkLst>
            <pc:docMk/>
            <pc:sldMk cId="3231987528" sldId="341"/>
            <ac:spMk id="2" creationId="{9A620E61-24CA-4209-B238-40C9C849CDBD}"/>
          </ac:spMkLst>
        </pc:spChg>
        <pc:spChg chg="del mod">
          <ac:chgData name="Zhong Hao" userId="044e1e816ffd1f93" providerId="LiveId" clId="{9961305B-E6C6-4821-87FA-12F42D1F9538}" dt="2020-09-05T04:27:10.031" v="1946" actId="478"/>
          <ac:spMkLst>
            <pc:docMk/>
            <pc:sldMk cId="3231987528" sldId="341"/>
            <ac:spMk id="3" creationId="{D4DCB621-B01B-4D81-8D85-C84FB1A95DFA}"/>
          </ac:spMkLst>
        </pc:spChg>
        <pc:spChg chg="add mod">
          <ac:chgData name="Zhong Hao" userId="044e1e816ffd1f93" providerId="LiveId" clId="{9961305B-E6C6-4821-87FA-12F42D1F9538}" dt="2020-09-05T04:27:05.770" v="1945" actId="1076"/>
          <ac:spMkLst>
            <pc:docMk/>
            <pc:sldMk cId="3231987528" sldId="341"/>
            <ac:spMk id="5" creationId="{79ABDA57-4D7D-43BA-90DB-93EEA00380C8}"/>
          </ac:spMkLst>
        </pc:spChg>
        <pc:spChg chg="mod">
          <ac:chgData name="Zhong Hao" userId="044e1e816ffd1f93" providerId="LiveId" clId="{9961305B-E6C6-4821-87FA-12F42D1F9538}" dt="2020-09-05T04:27:05.770" v="1945" actId="1076"/>
          <ac:spMkLst>
            <pc:docMk/>
            <pc:sldMk cId="3231987528" sldId="341"/>
            <ac:spMk id="8" creationId="{9E67234D-6BC4-4AF5-B401-A72EFD738F4F}"/>
          </ac:spMkLst>
        </pc:spChg>
        <pc:spChg chg="mod">
          <ac:chgData name="Zhong Hao" userId="044e1e816ffd1f93" providerId="LiveId" clId="{9961305B-E6C6-4821-87FA-12F42D1F9538}" dt="2020-09-05T04:27:05.770" v="1945" actId="1076"/>
          <ac:spMkLst>
            <pc:docMk/>
            <pc:sldMk cId="3231987528" sldId="341"/>
            <ac:spMk id="11" creationId="{3D2F9F4E-3C0F-495C-8516-A6673497C67F}"/>
          </ac:spMkLst>
        </pc:spChg>
        <pc:graphicFrameChg chg="del">
          <ac:chgData name="Zhong Hao" userId="044e1e816ffd1f93" providerId="LiveId" clId="{9961305B-E6C6-4821-87FA-12F42D1F9538}" dt="2020-09-05T04:26:46.939" v="1924" actId="478"/>
          <ac:graphicFrameMkLst>
            <pc:docMk/>
            <pc:sldMk cId="3231987528" sldId="341"/>
            <ac:graphicFrameMk id="6" creationId="{54FDD6C6-E8B2-42B7-853C-04AE23DCFEE8}"/>
          </ac:graphicFrameMkLst>
        </pc:graphicFrameChg>
        <pc:picChg chg="del">
          <ac:chgData name="Zhong Hao" userId="044e1e816ffd1f93" providerId="LiveId" clId="{9961305B-E6C6-4821-87FA-12F42D1F9538}" dt="2020-09-05T04:26:45.529" v="1923" actId="478"/>
          <ac:picMkLst>
            <pc:docMk/>
            <pc:sldMk cId="3231987528" sldId="341"/>
            <ac:picMk id="4" creationId="{128E2836-9F0E-4619-B606-9CB097807F45}"/>
          </ac:picMkLst>
        </pc:picChg>
      </pc:sldChg>
      <pc:sldChg chg="addSp delSp modSp add">
        <pc:chgData name="Zhong Hao" userId="044e1e816ffd1f93" providerId="LiveId" clId="{9961305B-E6C6-4821-87FA-12F42D1F9538}" dt="2020-09-08T00:26:34.887" v="1984"/>
        <pc:sldMkLst>
          <pc:docMk/>
          <pc:sldMk cId="3008325204" sldId="342"/>
        </pc:sldMkLst>
        <pc:spChg chg="mod">
          <ac:chgData name="Zhong Hao" userId="044e1e816ffd1f93" providerId="LiveId" clId="{9961305B-E6C6-4821-87FA-12F42D1F9538}" dt="2020-09-05T04:27:34.441" v="1949" actId="20577"/>
          <ac:spMkLst>
            <pc:docMk/>
            <pc:sldMk cId="3008325204" sldId="342"/>
            <ac:spMk id="2" creationId="{7DA198EB-F0AB-4AAB-B8B9-8CF8835A3DE0}"/>
          </ac:spMkLst>
        </pc:spChg>
        <pc:spChg chg="mod">
          <ac:chgData name="Zhong Hao" userId="044e1e816ffd1f93" providerId="LiveId" clId="{9961305B-E6C6-4821-87FA-12F42D1F9538}" dt="2020-09-08T00:24:48.562" v="1982" actId="20577"/>
          <ac:spMkLst>
            <pc:docMk/>
            <pc:sldMk cId="3008325204" sldId="342"/>
            <ac:spMk id="3" creationId="{51904D16-0696-4D93-94C9-7B2533E34ED3}"/>
          </ac:spMkLst>
        </pc:spChg>
        <pc:spChg chg="add del">
          <ac:chgData name="Zhong Hao" userId="044e1e816ffd1f93" providerId="LiveId" clId="{9961305B-E6C6-4821-87FA-12F42D1F9538}" dt="2020-09-04T00:21:30.236" v="1762"/>
          <ac:spMkLst>
            <pc:docMk/>
            <pc:sldMk cId="3008325204" sldId="342"/>
            <ac:spMk id="4" creationId="{A97CE9E4-9DC4-4B4D-874A-C32995A66621}"/>
          </ac:spMkLst>
        </pc:spChg>
        <pc:spChg chg="add del">
          <ac:chgData name="Zhong Hao" userId="044e1e816ffd1f93" providerId="LiveId" clId="{9961305B-E6C6-4821-87FA-12F42D1F9538}" dt="2020-09-08T00:26:34.887" v="1984"/>
          <ac:spMkLst>
            <pc:docMk/>
            <pc:sldMk cId="3008325204" sldId="342"/>
            <ac:spMk id="8" creationId="{D2EB4DAA-D7DB-4CC4-BC0C-F399186E64CC}"/>
          </ac:spMkLst>
        </pc:spChg>
        <pc:spChg chg="add del">
          <ac:chgData name="Zhong Hao" userId="044e1e816ffd1f93" providerId="LiveId" clId="{9961305B-E6C6-4821-87FA-12F42D1F9538}" dt="2020-09-08T00:26:34.887" v="1984"/>
          <ac:spMkLst>
            <pc:docMk/>
            <pc:sldMk cId="3008325204" sldId="342"/>
            <ac:spMk id="9" creationId="{4103EC94-A9D1-4935-A691-659FCBFB0D64}"/>
          </ac:spMkLst>
        </pc:spChg>
        <pc:spChg chg="add del">
          <ac:chgData name="Zhong Hao" userId="044e1e816ffd1f93" providerId="LiveId" clId="{9961305B-E6C6-4821-87FA-12F42D1F9538}" dt="2020-09-08T00:26:34.887" v="1984"/>
          <ac:spMkLst>
            <pc:docMk/>
            <pc:sldMk cId="3008325204" sldId="342"/>
            <ac:spMk id="10" creationId="{18417B2D-927E-49F7-8DA8-F7C48741EB3E}"/>
          </ac:spMkLst>
        </pc:spChg>
        <pc:spChg chg="add del">
          <ac:chgData name="Zhong Hao" userId="044e1e816ffd1f93" providerId="LiveId" clId="{9961305B-E6C6-4821-87FA-12F42D1F9538}" dt="2020-09-08T00:26:34.887" v="1984"/>
          <ac:spMkLst>
            <pc:docMk/>
            <pc:sldMk cId="3008325204" sldId="342"/>
            <ac:spMk id="11" creationId="{5D115BC3-E426-422D-B479-C166F2BA9C78}"/>
          </ac:spMkLst>
        </pc:spChg>
        <pc:spChg chg="add del">
          <ac:chgData name="Zhong Hao" userId="044e1e816ffd1f93" providerId="LiveId" clId="{9961305B-E6C6-4821-87FA-12F42D1F9538}" dt="2020-09-08T00:26:34.887" v="1984"/>
          <ac:spMkLst>
            <pc:docMk/>
            <pc:sldMk cId="3008325204" sldId="342"/>
            <ac:spMk id="12" creationId="{456091AB-2A17-498B-96E6-D6AD0E1E33D7}"/>
          </ac:spMkLst>
        </pc:spChg>
        <pc:spChg chg="add del">
          <ac:chgData name="Zhong Hao" userId="044e1e816ffd1f93" providerId="LiveId" clId="{9961305B-E6C6-4821-87FA-12F42D1F9538}" dt="2020-09-08T00:26:34.887" v="1984"/>
          <ac:spMkLst>
            <pc:docMk/>
            <pc:sldMk cId="3008325204" sldId="342"/>
            <ac:spMk id="13" creationId="{E08356CA-C1AB-45FE-8AA1-EB7BB9E28404}"/>
          </ac:spMkLst>
        </pc:spChg>
        <pc:spChg chg="add del">
          <ac:chgData name="Zhong Hao" userId="044e1e816ffd1f93" providerId="LiveId" clId="{9961305B-E6C6-4821-87FA-12F42D1F9538}" dt="2020-09-08T00:26:34.887" v="1984"/>
          <ac:spMkLst>
            <pc:docMk/>
            <pc:sldMk cId="3008325204" sldId="342"/>
            <ac:spMk id="14" creationId="{37C0B709-C237-4020-8778-D4114C50FD7F}"/>
          </ac:spMkLst>
        </pc:spChg>
        <pc:spChg chg="add del">
          <ac:chgData name="Zhong Hao" userId="044e1e816ffd1f93" providerId="LiveId" clId="{9961305B-E6C6-4821-87FA-12F42D1F9538}" dt="2020-09-08T00:26:34.887" v="1984"/>
          <ac:spMkLst>
            <pc:docMk/>
            <pc:sldMk cId="3008325204" sldId="342"/>
            <ac:spMk id="15" creationId="{A15AC1DA-3902-47DA-ABF2-B9DF4444E9A1}"/>
          </ac:spMkLst>
        </pc:spChg>
        <pc:spChg chg="add del">
          <ac:chgData name="Zhong Hao" userId="044e1e816ffd1f93" providerId="LiveId" clId="{9961305B-E6C6-4821-87FA-12F42D1F9538}" dt="2020-09-08T00:26:34.887" v="1984"/>
          <ac:spMkLst>
            <pc:docMk/>
            <pc:sldMk cId="3008325204" sldId="342"/>
            <ac:spMk id="16" creationId="{319AF259-3CDB-45C7-8593-618DD91AE0F6}"/>
          </ac:spMkLst>
        </pc:spChg>
        <pc:spChg chg="add del">
          <ac:chgData name="Zhong Hao" userId="044e1e816ffd1f93" providerId="LiveId" clId="{9961305B-E6C6-4821-87FA-12F42D1F9538}" dt="2020-09-08T00:26:34.887" v="1984"/>
          <ac:spMkLst>
            <pc:docMk/>
            <pc:sldMk cId="3008325204" sldId="342"/>
            <ac:spMk id="17" creationId="{5A773883-ED42-4C3A-9224-B7CDF7291D9D}"/>
          </ac:spMkLst>
        </pc:spChg>
        <pc:spChg chg="add del">
          <ac:chgData name="Zhong Hao" userId="044e1e816ffd1f93" providerId="LiveId" clId="{9961305B-E6C6-4821-87FA-12F42D1F9538}" dt="2020-09-08T00:26:34.887" v="1984"/>
          <ac:spMkLst>
            <pc:docMk/>
            <pc:sldMk cId="3008325204" sldId="342"/>
            <ac:spMk id="18" creationId="{F1A5EF84-EB14-4BA1-8D62-3DB92F6D37E2}"/>
          </ac:spMkLst>
        </pc:spChg>
        <pc:spChg chg="add del">
          <ac:chgData name="Zhong Hao" userId="044e1e816ffd1f93" providerId="LiveId" clId="{9961305B-E6C6-4821-87FA-12F42D1F9538}" dt="2020-09-08T00:26:34.887" v="1984"/>
          <ac:spMkLst>
            <pc:docMk/>
            <pc:sldMk cId="3008325204" sldId="342"/>
            <ac:spMk id="19" creationId="{563A15DB-3220-49DC-AB7F-C56005298A6D}"/>
          </ac:spMkLst>
        </pc:spChg>
        <pc:graphicFrameChg chg="add del">
          <ac:chgData name="Zhong Hao" userId="044e1e816ffd1f93" providerId="LiveId" clId="{9961305B-E6C6-4821-87FA-12F42D1F9538}" dt="2020-09-08T00:26:34.887" v="1984"/>
          <ac:graphicFrameMkLst>
            <pc:docMk/>
            <pc:sldMk cId="3008325204" sldId="342"/>
            <ac:graphicFrameMk id="6" creationId="{061CFBC7-DFC5-49B5-BBD4-598F1DA4E78F}"/>
          </ac:graphicFrameMkLst>
        </pc:graphicFrameChg>
        <pc:graphicFrameChg chg="add del">
          <ac:chgData name="Zhong Hao" userId="044e1e816ffd1f93" providerId="LiveId" clId="{9961305B-E6C6-4821-87FA-12F42D1F9538}" dt="2020-09-08T00:26:34.887" v="1984"/>
          <ac:graphicFrameMkLst>
            <pc:docMk/>
            <pc:sldMk cId="3008325204" sldId="342"/>
            <ac:graphicFrameMk id="7" creationId="{9FEA9E8F-525B-4861-BF3B-2DB875B5345C}"/>
          </ac:graphicFrameMkLst>
        </pc:graphicFrameChg>
        <pc:picChg chg="add del mod">
          <ac:chgData name="Zhong Hao" userId="044e1e816ffd1f93" providerId="LiveId" clId="{9961305B-E6C6-4821-87FA-12F42D1F9538}" dt="2020-09-08T00:22:40.897" v="1972" actId="478"/>
          <ac:picMkLst>
            <pc:docMk/>
            <pc:sldMk cId="3008325204" sldId="342"/>
            <ac:picMk id="5" creationId="{311EF236-87A5-4943-A01F-11C92CAC4F47}"/>
          </ac:picMkLst>
        </pc:picChg>
      </pc:sldChg>
      <pc:sldChg chg="addSp delSp modSp add">
        <pc:chgData name="Zhong Hao" userId="044e1e816ffd1f93" providerId="LiveId" clId="{9961305B-E6C6-4821-87FA-12F42D1F9538}" dt="2020-09-08T00:36:49.412" v="2051" actId="5793"/>
        <pc:sldMkLst>
          <pc:docMk/>
          <pc:sldMk cId="3001107892" sldId="343"/>
        </pc:sldMkLst>
        <pc:spChg chg="mod">
          <ac:chgData name="Zhong Hao" userId="044e1e816ffd1f93" providerId="LiveId" clId="{9961305B-E6C6-4821-87FA-12F42D1F9538}" dt="2020-09-05T04:25:23.419" v="1876" actId="20577"/>
          <ac:spMkLst>
            <pc:docMk/>
            <pc:sldMk cId="3001107892" sldId="343"/>
            <ac:spMk id="2" creationId="{9A620E61-24CA-4209-B238-40C9C849CDBD}"/>
          </ac:spMkLst>
        </pc:spChg>
        <pc:spChg chg="del mod">
          <ac:chgData name="Zhong Hao" userId="044e1e816ffd1f93" providerId="LiveId" clId="{9961305B-E6C6-4821-87FA-12F42D1F9538}" dt="2020-09-05T04:25:30.522" v="1877" actId="478"/>
          <ac:spMkLst>
            <pc:docMk/>
            <pc:sldMk cId="3001107892" sldId="343"/>
            <ac:spMk id="3" creationId="{D4DCB621-B01B-4D81-8D85-C84FB1A95DFA}"/>
          </ac:spMkLst>
        </pc:spChg>
        <pc:spChg chg="add mod">
          <ac:chgData name="Zhong Hao" userId="044e1e816ffd1f93" providerId="LiveId" clId="{9961305B-E6C6-4821-87FA-12F42D1F9538}" dt="2020-09-05T04:26:15.036" v="1914" actId="1035"/>
          <ac:spMkLst>
            <pc:docMk/>
            <pc:sldMk cId="3001107892" sldId="343"/>
            <ac:spMk id="5" creationId="{6A7C9A5B-8F87-43B1-9024-7C014BB3A741}"/>
          </ac:spMkLst>
        </pc:spChg>
        <pc:spChg chg="add mod">
          <ac:chgData name="Zhong Hao" userId="044e1e816ffd1f93" providerId="LiveId" clId="{9961305B-E6C6-4821-87FA-12F42D1F9538}" dt="2020-09-08T00:36:49.412" v="2051" actId="5793"/>
          <ac:spMkLst>
            <pc:docMk/>
            <pc:sldMk cId="3001107892" sldId="343"/>
            <ac:spMk id="8" creationId="{47A6F3D8-BF90-4723-B209-92027D2D4E48}"/>
          </ac:spMkLst>
        </pc:spChg>
        <pc:graphicFrameChg chg="mod modGraphic">
          <ac:chgData name="Zhong Hao" userId="044e1e816ffd1f93" providerId="LiveId" clId="{9961305B-E6C6-4821-87FA-12F42D1F9538}" dt="2020-09-05T04:26:15.036" v="1914" actId="1035"/>
          <ac:graphicFrameMkLst>
            <pc:docMk/>
            <pc:sldMk cId="3001107892" sldId="343"/>
            <ac:graphicFrameMk id="6" creationId="{54FDD6C6-E8B2-42B7-853C-04AE23DCFEE8}"/>
          </ac:graphicFrameMkLst>
        </pc:graphicFrameChg>
        <pc:graphicFrameChg chg="add mod modGraphic">
          <ac:chgData name="Zhong Hao" userId="044e1e816ffd1f93" providerId="LiveId" clId="{9961305B-E6C6-4821-87FA-12F42D1F9538}" dt="2020-09-05T04:26:15.036" v="1914" actId="1035"/>
          <ac:graphicFrameMkLst>
            <pc:docMk/>
            <pc:sldMk cId="3001107892" sldId="343"/>
            <ac:graphicFrameMk id="7" creationId="{1E406890-9523-4739-B8C1-ADBF9796C281}"/>
          </ac:graphicFrameMkLst>
        </pc:graphicFrameChg>
        <pc:picChg chg="del">
          <ac:chgData name="Zhong Hao" userId="044e1e816ffd1f93" providerId="LiveId" clId="{9961305B-E6C6-4821-87FA-12F42D1F9538}" dt="2020-09-05T04:25:17.338" v="1873" actId="478"/>
          <ac:picMkLst>
            <pc:docMk/>
            <pc:sldMk cId="3001107892" sldId="343"/>
            <ac:picMk id="4" creationId="{128E2836-9F0E-4619-B606-9CB097807F45}"/>
          </ac:picMkLst>
        </pc:picChg>
      </pc:sldChg>
      <pc:sldChg chg="addSp delSp modSp add">
        <pc:chgData name="Zhong Hao" userId="044e1e816ffd1f93" providerId="LiveId" clId="{9961305B-E6C6-4821-87FA-12F42D1F9538}" dt="2020-09-05T04:30:24.176" v="1970" actId="1076"/>
        <pc:sldMkLst>
          <pc:docMk/>
          <pc:sldMk cId="3372454447" sldId="344"/>
        </pc:sldMkLst>
        <pc:spChg chg="mod">
          <ac:chgData name="Zhong Hao" userId="044e1e816ffd1f93" providerId="LiveId" clId="{9961305B-E6C6-4821-87FA-12F42D1F9538}" dt="2020-09-05T04:28:11.961" v="1964" actId="20577"/>
          <ac:spMkLst>
            <pc:docMk/>
            <pc:sldMk cId="3372454447" sldId="344"/>
            <ac:spMk id="2" creationId="{629A67D3-558A-4205-AF87-B47332C62C1F}"/>
          </ac:spMkLst>
        </pc:spChg>
        <pc:spChg chg="del">
          <ac:chgData name="Zhong Hao" userId="044e1e816ffd1f93" providerId="LiveId" clId="{9961305B-E6C6-4821-87FA-12F42D1F9538}" dt="2020-09-05T04:30:18.410" v="1969" actId="478"/>
          <ac:spMkLst>
            <pc:docMk/>
            <pc:sldMk cId="3372454447" sldId="344"/>
            <ac:spMk id="3" creationId="{6B844954-D72F-4C5F-BC69-164429A6302D}"/>
          </ac:spMkLst>
        </pc:spChg>
        <pc:picChg chg="add mod">
          <ac:chgData name="Zhong Hao" userId="044e1e816ffd1f93" providerId="LiveId" clId="{9961305B-E6C6-4821-87FA-12F42D1F9538}" dt="2020-09-05T04:30:24.176" v="1970" actId="1076"/>
          <ac:picMkLst>
            <pc:docMk/>
            <pc:sldMk cId="3372454447" sldId="344"/>
            <ac:picMk id="4" creationId="{CD01CF9A-AB39-492F-B52A-4A17D581CB18}"/>
          </ac:picMkLst>
        </pc:picChg>
      </pc:sldChg>
      <pc:sldChg chg="addSp modSp add">
        <pc:chgData name="Zhong Hao" userId="044e1e816ffd1f93" providerId="LiveId" clId="{9961305B-E6C6-4821-87FA-12F42D1F9538}" dt="2020-09-08T00:26:55.383" v="2011" actId="1076"/>
        <pc:sldMkLst>
          <pc:docMk/>
          <pc:sldMk cId="3091073441" sldId="345"/>
        </pc:sldMkLst>
        <pc:spChg chg="mod">
          <ac:chgData name="Zhong Hao" userId="044e1e816ffd1f93" providerId="LiveId" clId="{9961305B-E6C6-4821-87FA-12F42D1F9538}" dt="2020-09-08T00:26:46.516" v="2009" actId="20577"/>
          <ac:spMkLst>
            <pc:docMk/>
            <pc:sldMk cId="3091073441" sldId="345"/>
            <ac:spMk id="2" creationId="{18926A8F-F764-4B81-BAAC-710C78007F94}"/>
          </ac:spMkLst>
        </pc:spChg>
        <pc:spChg chg="add mod">
          <ac:chgData name="Zhong Hao" userId="044e1e816ffd1f93" providerId="LiveId" clId="{9961305B-E6C6-4821-87FA-12F42D1F9538}" dt="2020-09-08T00:26:55.383" v="2011" actId="1076"/>
          <ac:spMkLst>
            <pc:docMk/>
            <pc:sldMk cId="3091073441" sldId="345"/>
            <ac:spMk id="6" creationId="{86A04685-2D9F-4CE9-9540-FA89BF9601E2}"/>
          </ac:spMkLst>
        </pc:spChg>
        <pc:spChg chg="add mod">
          <ac:chgData name="Zhong Hao" userId="044e1e816ffd1f93" providerId="LiveId" clId="{9961305B-E6C6-4821-87FA-12F42D1F9538}" dt="2020-09-08T00:26:55.383" v="2011" actId="1076"/>
          <ac:spMkLst>
            <pc:docMk/>
            <pc:sldMk cId="3091073441" sldId="345"/>
            <ac:spMk id="7" creationId="{A4EAD56A-46E2-4057-843F-97C1ACAB43AC}"/>
          </ac:spMkLst>
        </pc:spChg>
        <pc:spChg chg="add mod">
          <ac:chgData name="Zhong Hao" userId="044e1e816ffd1f93" providerId="LiveId" clId="{9961305B-E6C6-4821-87FA-12F42D1F9538}" dt="2020-09-08T00:26:55.383" v="2011" actId="1076"/>
          <ac:spMkLst>
            <pc:docMk/>
            <pc:sldMk cId="3091073441" sldId="345"/>
            <ac:spMk id="8" creationId="{D4ED25C6-EF12-4089-9078-F932CFAF125C}"/>
          </ac:spMkLst>
        </pc:spChg>
        <pc:spChg chg="add mod">
          <ac:chgData name="Zhong Hao" userId="044e1e816ffd1f93" providerId="LiveId" clId="{9961305B-E6C6-4821-87FA-12F42D1F9538}" dt="2020-09-08T00:26:55.383" v="2011" actId="1076"/>
          <ac:spMkLst>
            <pc:docMk/>
            <pc:sldMk cId="3091073441" sldId="345"/>
            <ac:spMk id="9" creationId="{BC9AEF7C-4E41-4422-B0D5-28FDDD604C10}"/>
          </ac:spMkLst>
        </pc:spChg>
        <pc:spChg chg="add mod">
          <ac:chgData name="Zhong Hao" userId="044e1e816ffd1f93" providerId="LiveId" clId="{9961305B-E6C6-4821-87FA-12F42D1F9538}" dt="2020-09-08T00:26:55.383" v="2011" actId="1076"/>
          <ac:spMkLst>
            <pc:docMk/>
            <pc:sldMk cId="3091073441" sldId="345"/>
            <ac:spMk id="10" creationId="{94C4C1E9-742B-47B9-9D5C-FB1B7BE24903}"/>
          </ac:spMkLst>
        </pc:spChg>
        <pc:spChg chg="add mod">
          <ac:chgData name="Zhong Hao" userId="044e1e816ffd1f93" providerId="LiveId" clId="{9961305B-E6C6-4821-87FA-12F42D1F9538}" dt="2020-09-08T00:26:55.383" v="2011" actId="1076"/>
          <ac:spMkLst>
            <pc:docMk/>
            <pc:sldMk cId="3091073441" sldId="345"/>
            <ac:spMk id="11" creationId="{8E01F02C-12C7-4D43-AC47-A2D0FE096B4D}"/>
          </ac:spMkLst>
        </pc:spChg>
        <pc:spChg chg="add mod">
          <ac:chgData name="Zhong Hao" userId="044e1e816ffd1f93" providerId="LiveId" clId="{9961305B-E6C6-4821-87FA-12F42D1F9538}" dt="2020-09-08T00:26:55.383" v="2011" actId="1076"/>
          <ac:spMkLst>
            <pc:docMk/>
            <pc:sldMk cId="3091073441" sldId="345"/>
            <ac:spMk id="12" creationId="{566B570E-5B28-4BA6-BC27-2431EBCDAFCB}"/>
          </ac:spMkLst>
        </pc:spChg>
        <pc:spChg chg="add mod">
          <ac:chgData name="Zhong Hao" userId="044e1e816ffd1f93" providerId="LiveId" clId="{9961305B-E6C6-4821-87FA-12F42D1F9538}" dt="2020-09-08T00:26:55.383" v="2011" actId="1076"/>
          <ac:spMkLst>
            <pc:docMk/>
            <pc:sldMk cId="3091073441" sldId="345"/>
            <ac:spMk id="13" creationId="{FC6A3BAA-D39B-435F-BA44-9E4F884801D4}"/>
          </ac:spMkLst>
        </pc:spChg>
        <pc:spChg chg="add mod">
          <ac:chgData name="Zhong Hao" userId="044e1e816ffd1f93" providerId="LiveId" clId="{9961305B-E6C6-4821-87FA-12F42D1F9538}" dt="2020-09-08T00:26:55.383" v="2011" actId="1076"/>
          <ac:spMkLst>
            <pc:docMk/>
            <pc:sldMk cId="3091073441" sldId="345"/>
            <ac:spMk id="14" creationId="{CC6DC833-443D-4B8B-B03A-B676E64EDB38}"/>
          </ac:spMkLst>
        </pc:spChg>
        <pc:spChg chg="add mod">
          <ac:chgData name="Zhong Hao" userId="044e1e816ffd1f93" providerId="LiveId" clId="{9961305B-E6C6-4821-87FA-12F42D1F9538}" dt="2020-09-08T00:26:55.383" v="2011" actId="1076"/>
          <ac:spMkLst>
            <pc:docMk/>
            <pc:sldMk cId="3091073441" sldId="345"/>
            <ac:spMk id="15" creationId="{2A8E8087-AE86-4341-BABD-25BF42C40863}"/>
          </ac:spMkLst>
        </pc:spChg>
        <pc:spChg chg="add mod">
          <ac:chgData name="Zhong Hao" userId="044e1e816ffd1f93" providerId="LiveId" clId="{9961305B-E6C6-4821-87FA-12F42D1F9538}" dt="2020-09-08T00:26:55.383" v="2011" actId="1076"/>
          <ac:spMkLst>
            <pc:docMk/>
            <pc:sldMk cId="3091073441" sldId="345"/>
            <ac:spMk id="16" creationId="{DC1F8A6F-428D-484F-B106-CB61C1AD9FBD}"/>
          </ac:spMkLst>
        </pc:spChg>
        <pc:spChg chg="add mod">
          <ac:chgData name="Zhong Hao" userId="044e1e816ffd1f93" providerId="LiveId" clId="{9961305B-E6C6-4821-87FA-12F42D1F9538}" dt="2020-09-08T00:26:55.383" v="2011" actId="1076"/>
          <ac:spMkLst>
            <pc:docMk/>
            <pc:sldMk cId="3091073441" sldId="345"/>
            <ac:spMk id="17" creationId="{2C56FDAD-054B-43CA-A1EA-70E17E8003CA}"/>
          </ac:spMkLst>
        </pc:spChg>
        <pc:graphicFrameChg chg="add mod">
          <ac:chgData name="Zhong Hao" userId="044e1e816ffd1f93" providerId="LiveId" clId="{9961305B-E6C6-4821-87FA-12F42D1F9538}" dt="2020-09-08T00:26:55.383" v="2011" actId="1076"/>
          <ac:graphicFrameMkLst>
            <pc:docMk/>
            <pc:sldMk cId="3091073441" sldId="345"/>
            <ac:graphicFrameMk id="4" creationId="{9C8E3A31-AD66-406A-A958-9E32D812B8BA}"/>
          </ac:graphicFrameMkLst>
        </pc:graphicFrameChg>
        <pc:graphicFrameChg chg="add mod">
          <ac:chgData name="Zhong Hao" userId="044e1e816ffd1f93" providerId="LiveId" clId="{9961305B-E6C6-4821-87FA-12F42D1F9538}" dt="2020-09-08T00:26:55.383" v="2011" actId="1076"/>
          <ac:graphicFrameMkLst>
            <pc:docMk/>
            <pc:sldMk cId="3091073441" sldId="345"/>
            <ac:graphicFrameMk id="5" creationId="{3B035206-680C-4BF3-8065-C66470BF59A0}"/>
          </ac:graphicFrameMkLst>
        </pc:graphicFrameChg>
      </pc:sldChg>
      <pc:sldChg chg="addSp delSp modSp add">
        <pc:chgData name="Zhong Hao" userId="044e1e816ffd1f93" providerId="LiveId" clId="{9961305B-E6C6-4821-87FA-12F42D1F9538}" dt="2020-09-08T00:41:03.129" v="2088" actId="478"/>
        <pc:sldMkLst>
          <pc:docMk/>
          <pc:sldMk cId="554754636" sldId="346"/>
        </pc:sldMkLst>
        <pc:spChg chg="mod">
          <ac:chgData name="Zhong Hao" userId="044e1e816ffd1f93" providerId="LiveId" clId="{9961305B-E6C6-4821-87FA-12F42D1F9538}" dt="2020-09-08T00:28:03.453" v="2025" actId="313"/>
          <ac:spMkLst>
            <pc:docMk/>
            <pc:sldMk cId="554754636" sldId="346"/>
            <ac:spMk id="2" creationId="{A0CA2887-98B3-4E6D-8DB0-7B5308E13780}"/>
          </ac:spMkLst>
        </pc:spChg>
        <pc:spChg chg="del">
          <ac:chgData name="Zhong Hao" userId="044e1e816ffd1f93" providerId="LiveId" clId="{9961305B-E6C6-4821-87FA-12F42D1F9538}" dt="2020-09-08T00:28:19.203" v="2030" actId="478"/>
          <ac:spMkLst>
            <pc:docMk/>
            <pc:sldMk cId="554754636" sldId="346"/>
            <ac:spMk id="3" creationId="{3872666B-CE53-47C3-9EE4-E1356B91FB46}"/>
          </ac:spMkLst>
        </pc:spChg>
        <pc:picChg chg="add mod">
          <ac:chgData name="Zhong Hao" userId="044e1e816ffd1f93" providerId="LiveId" clId="{9961305B-E6C6-4821-87FA-12F42D1F9538}" dt="2020-09-08T00:28:35.113" v="2035" actId="1076"/>
          <ac:picMkLst>
            <pc:docMk/>
            <pc:sldMk cId="554754636" sldId="346"/>
            <ac:picMk id="4" creationId="{3598A9AE-E6B2-4F21-BA0E-E468C11D9F29}"/>
          </ac:picMkLst>
        </pc:picChg>
        <pc:picChg chg="add mod">
          <ac:chgData name="Zhong Hao" userId="044e1e816ffd1f93" providerId="LiveId" clId="{9961305B-E6C6-4821-87FA-12F42D1F9538}" dt="2020-09-08T00:28:38.161" v="2036" actId="1076"/>
          <ac:picMkLst>
            <pc:docMk/>
            <pc:sldMk cId="554754636" sldId="346"/>
            <ac:picMk id="5" creationId="{88D9BD1E-3FD0-4D2A-8A07-FAA1B54E6513}"/>
          </ac:picMkLst>
        </pc:picChg>
        <pc:picChg chg="add del mod">
          <ac:chgData name="Zhong Hao" userId="044e1e816ffd1f93" providerId="LiveId" clId="{9961305B-E6C6-4821-87FA-12F42D1F9538}" dt="2020-09-08T00:41:03.129" v="2088" actId="478"/>
          <ac:picMkLst>
            <pc:docMk/>
            <pc:sldMk cId="554754636" sldId="346"/>
            <ac:picMk id="6" creationId="{4C211043-F111-40CE-884F-A3D3C741E2EF}"/>
          </ac:picMkLst>
        </pc:picChg>
      </pc:sldChg>
      <pc:sldChg chg="addSp delSp modSp add">
        <pc:chgData name="Zhong Hao" userId="044e1e816ffd1f93" providerId="LiveId" clId="{9961305B-E6C6-4821-87FA-12F42D1F9538}" dt="2020-09-08T00:38:12.177" v="2081" actId="1076"/>
        <pc:sldMkLst>
          <pc:docMk/>
          <pc:sldMk cId="4036454428" sldId="347"/>
        </pc:sldMkLst>
        <pc:spChg chg="mod">
          <ac:chgData name="Zhong Hao" userId="044e1e816ffd1f93" providerId="LiveId" clId="{9961305B-E6C6-4821-87FA-12F42D1F9538}" dt="2020-09-08T00:37:25.675" v="2063"/>
          <ac:spMkLst>
            <pc:docMk/>
            <pc:sldMk cId="4036454428" sldId="347"/>
            <ac:spMk id="2" creationId="{542042C6-0904-4E66-8135-E07FBE220F2C}"/>
          </ac:spMkLst>
        </pc:spChg>
        <pc:spChg chg="del">
          <ac:chgData name="Zhong Hao" userId="044e1e816ffd1f93" providerId="LiveId" clId="{9961305B-E6C6-4821-87FA-12F42D1F9538}" dt="2020-09-08T00:37:53.442" v="2065" actId="478"/>
          <ac:spMkLst>
            <pc:docMk/>
            <pc:sldMk cId="4036454428" sldId="347"/>
            <ac:spMk id="3" creationId="{23817548-5BEA-4E4A-9B0D-252635C3E753}"/>
          </ac:spMkLst>
        </pc:spChg>
        <pc:spChg chg="add mod">
          <ac:chgData name="Zhong Hao" userId="044e1e816ffd1f93" providerId="LiveId" clId="{9961305B-E6C6-4821-87FA-12F42D1F9538}" dt="2020-09-08T00:38:12.177" v="2081" actId="1076"/>
          <ac:spMkLst>
            <pc:docMk/>
            <pc:sldMk cId="4036454428" sldId="347"/>
            <ac:spMk id="5" creationId="{90A8C02E-A9C7-4C60-968C-EA029A992989}"/>
          </ac:spMkLst>
        </pc:spChg>
        <pc:graphicFrameChg chg="add mod">
          <ac:chgData name="Zhong Hao" userId="044e1e816ffd1f93" providerId="LiveId" clId="{9961305B-E6C6-4821-87FA-12F42D1F9538}" dt="2020-09-08T00:37:59.810" v="2066" actId="1076"/>
          <ac:graphicFrameMkLst>
            <pc:docMk/>
            <pc:sldMk cId="4036454428" sldId="347"/>
            <ac:graphicFrameMk id="4" creationId="{CB691ED9-3C5E-470E-A9A2-8D907B7CEF82}"/>
          </ac:graphicFrameMkLst>
        </pc:graphicFrameChg>
      </pc:sldChg>
      <pc:sldChg chg="addSp modSp add">
        <pc:chgData name="Zhong Hao" userId="044e1e816ffd1f93" providerId="LiveId" clId="{9961305B-E6C6-4821-87FA-12F42D1F9538}" dt="2020-09-08T00:38:53.473" v="2086" actId="1076"/>
        <pc:sldMkLst>
          <pc:docMk/>
          <pc:sldMk cId="3131559168" sldId="348"/>
        </pc:sldMkLst>
        <pc:spChg chg="add mod">
          <ac:chgData name="Zhong Hao" userId="044e1e816ffd1f93" providerId="LiveId" clId="{9961305B-E6C6-4821-87FA-12F42D1F9538}" dt="2020-09-08T00:38:53.473" v="2086" actId="1076"/>
          <ac:spMkLst>
            <pc:docMk/>
            <pc:sldMk cId="3131559168" sldId="348"/>
            <ac:spMk id="3" creationId="{5A98F47D-E4D9-43DE-857E-0A1E30CC5B58}"/>
          </ac:spMkLst>
        </pc:spChg>
      </pc:sldChg>
      <pc:sldChg chg="add">
        <pc:chgData name="Zhong Hao" userId="044e1e816ffd1f93" providerId="LiveId" clId="{9961305B-E6C6-4821-87FA-12F42D1F9538}" dt="2020-09-08T00:41:00.022" v="2087"/>
        <pc:sldMkLst>
          <pc:docMk/>
          <pc:sldMk cId="2461416139" sldId="349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30F4E-DEBA-46AB-B3EE-723B6A025A24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732E2-1D1F-4EA0-82D1-7455C46C3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062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7D01A3B-59DD-432E-8081-4C891C16B335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370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24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12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005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24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60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9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32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53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9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7D01A3B-59DD-432E-8081-4C891C16B335}" type="datetimeFigureOut">
              <a:rPr lang="zh-CN" altLang="en-US" smtClean="0"/>
              <a:t>2020/9/11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93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/>
              <a:t>Controlled Experiment</a:t>
            </a:r>
            <a:endParaRPr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Hao Zhong</a:t>
            </a:r>
          </a:p>
          <a:p>
            <a:r>
              <a:rPr lang="en-US" altLang="zh-CN" dirty="0"/>
              <a:t>Shanghai Jiao Tong University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912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problems of variable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if a variable introduces bias?</a:t>
            </a:r>
          </a:p>
          <a:p>
            <a:pPr lvl="1"/>
            <a:r>
              <a:rPr lang="en-US" altLang="zh-CN" dirty="0"/>
              <a:t>Human</a:t>
            </a:r>
          </a:p>
          <a:p>
            <a:r>
              <a:rPr lang="en-US" altLang="zh-CN" dirty="0"/>
              <a:t>What if a variable is random?</a:t>
            </a:r>
          </a:p>
          <a:p>
            <a:pPr lvl="1"/>
            <a:r>
              <a:rPr lang="en-US" altLang="zh-CN" dirty="0"/>
              <a:t>Weather prediction</a:t>
            </a:r>
          </a:p>
          <a:p>
            <a:r>
              <a:rPr lang="en-US" altLang="zh-CN" dirty="0"/>
              <a:t>What if a variable cannot be aligned?</a:t>
            </a:r>
          </a:p>
          <a:p>
            <a:pPr lvl="1"/>
            <a:r>
              <a:rPr lang="en-US" altLang="zh-CN" dirty="0"/>
              <a:t>f(x, y) vs f(x)</a:t>
            </a:r>
          </a:p>
          <a:p>
            <a:pPr lvl="1"/>
            <a:r>
              <a:rPr lang="en-US" altLang="zh-CN" dirty="0"/>
              <a:t>f(x) vs f(y)</a:t>
            </a:r>
          </a:p>
        </p:txBody>
      </p:sp>
    </p:spTree>
    <p:extLst>
      <p:ext uri="{BB962C8B-B14F-4D97-AF65-F5344CB8AC3E}">
        <p14:creationId xmlns:p14="http://schemas.microsoft.com/office/powerpoint/2010/main" val="2011210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problems of variable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if a variable introduces bias?</a:t>
            </a:r>
          </a:p>
          <a:p>
            <a:pPr lvl="1"/>
            <a:r>
              <a:rPr lang="en-US" altLang="zh-CN" dirty="0"/>
              <a:t>Human</a:t>
            </a:r>
          </a:p>
          <a:p>
            <a:r>
              <a:rPr lang="en-US" altLang="zh-CN" dirty="0"/>
              <a:t>What if a variable is random?</a:t>
            </a:r>
          </a:p>
          <a:p>
            <a:pPr lvl="1"/>
            <a:r>
              <a:rPr lang="en-US" altLang="zh-CN" dirty="0"/>
              <a:t>Weather prediction</a:t>
            </a:r>
          </a:p>
          <a:p>
            <a:r>
              <a:rPr lang="en-US" altLang="zh-CN" dirty="0"/>
              <a:t>What if a variable cannot be aligned?</a:t>
            </a:r>
          </a:p>
          <a:p>
            <a:pPr lvl="1"/>
            <a:r>
              <a:rPr lang="en-US" altLang="zh-CN" dirty="0"/>
              <a:t>f(x, y) vs f(x)</a:t>
            </a:r>
          </a:p>
          <a:p>
            <a:pPr lvl="1"/>
            <a:r>
              <a:rPr lang="en-US" altLang="zh-CN" dirty="0"/>
              <a:t>f(x) vs f(y)</a:t>
            </a:r>
          </a:p>
          <a:p>
            <a:r>
              <a:rPr lang="en-US" altLang="zh-CN" dirty="0"/>
              <a:t>What if a variable is too expensive?</a:t>
            </a:r>
          </a:p>
        </p:txBody>
      </p:sp>
    </p:spTree>
    <p:extLst>
      <p:ext uri="{BB962C8B-B14F-4D97-AF65-F5344CB8AC3E}">
        <p14:creationId xmlns:p14="http://schemas.microsoft.com/office/powerpoint/2010/main" val="1476958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problems of variable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if a variable introduces bias?</a:t>
            </a:r>
          </a:p>
          <a:p>
            <a:pPr lvl="1"/>
            <a:r>
              <a:rPr lang="en-US" altLang="zh-CN" dirty="0"/>
              <a:t>Human</a:t>
            </a:r>
          </a:p>
          <a:p>
            <a:r>
              <a:rPr lang="en-US" altLang="zh-CN" dirty="0"/>
              <a:t>What if a variable is random?</a:t>
            </a:r>
          </a:p>
          <a:p>
            <a:pPr lvl="1"/>
            <a:r>
              <a:rPr lang="en-US" altLang="zh-CN" dirty="0"/>
              <a:t>Weather prediction</a:t>
            </a:r>
          </a:p>
          <a:p>
            <a:r>
              <a:rPr lang="en-US" altLang="zh-CN" dirty="0"/>
              <a:t>What if a variable cannot be aligned?</a:t>
            </a:r>
          </a:p>
          <a:p>
            <a:pPr lvl="1"/>
            <a:r>
              <a:rPr lang="en-US" altLang="zh-CN" dirty="0"/>
              <a:t>f(x, y) vs f(x)</a:t>
            </a:r>
          </a:p>
          <a:p>
            <a:pPr lvl="1"/>
            <a:r>
              <a:rPr lang="en-US" altLang="zh-CN" dirty="0"/>
              <a:t>f(x) vs f(y)</a:t>
            </a:r>
          </a:p>
          <a:p>
            <a:r>
              <a:rPr lang="en-US" altLang="zh-CN" dirty="0"/>
              <a:t>What if a variable is too expensive?</a:t>
            </a:r>
          </a:p>
          <a:p>
            <a:pPr lvl="1"/>
            <a:r>
              <a:rPr lang="en-US" altLang="zh-CN" dirty="0"/>
              <a:t>Human</a:t>
            </a:r>
          </a:p>
          <a:p>
            <a:pPr lvl="1"/>
            <a:r>
              <a:rPr lang="en-US" altLang="zh-CN" dirty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3842456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problems of outputs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if an output is random?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2990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problems of outputs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if an output is random?</a:t>
            </a:r>
          </a:p>
          <a:p>
            <a:pPr lvl="1"/>
            <a:r>
              <a:rPr lang="en-US" altLang="zh-CN" dirty="0"/>
              <a:t>Weather prediction</a:t>
            </a:r>
          </a:p>
        </p:txBody>
      </p:sp>
    </p:spTree>
    <p:extLst>
      <p:ext uri="{BB962C8B-B14F-4D97-AF65-F5344CB8AC3E}">
        <p14:creationId xmlns:p14="http://schemas.microsoft.com/office/powerpoint/2010/main" val="3521368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problems of outputs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if an output is random?</a:t>
            </a:r>
          </a:p>
          <a:p>
            <a:pPr lvl="1"/>
            <a:r>
              <a:rPr lang="en-US" altLang="zh-CN" dirty="0"/>
              <a:t>Weather prediction</a:t>
            </a:r>
          </a:p>
          <a:p>
            <a:r>
              <a:rPr lang="en-US" altLang="zh-CN" dirty="0"/>
              <a:t>What if an output is too expensive?</a:t>
            </a:r>
          </a:p>
        </p:txBody>
      </p:sp>
    </p:spTree>
    <p:extLst>
      <p:ext uri="{BB962C8B-B14F-4D97-AF65-F5344CB8AC3E}">
        <p14:creationId xmlns:p14="http://schemas.microsoft.com/office/powerpoint/2010/main" val="661930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problems of outputs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if an output is random?</a:t>
            </a:r>
          </a:p>
          <a:p>
            <a:pPr lvl="1"/>
            <a:r>
              <a:rPr lang="en-US" altLang="zh-CN" dirty="0"/>
              <a:t>Weather prediction</a:t>
            </a:r>
          </a:p>
          <a:p>
            <a:r>
              <a:rPr lang="en-US" altLang="zh-CN" dirty="0"/>
              <a:t>What if an output is too expensive?</a:t>
            </a:r>
          </a:p>
          <a:p>
            <a:pPr lvl="1"/>
            <a:r>
              <a:rPr lang="en-US" altLang="zh-CN" dirty="0"/>
              <a:t>Time</a:t>
            </a:r>
          </a:p>
          <a:p>
            <a:pPr lvl="1"/>
            <a:r>
              <a:rPr lang="en-US" altLang="zh-CN" dirty="0"/>
              <a:t>Human life </a:t>
            </a:r>
          </a:p>
        </p:txBody>
      </p:sp>
    </p:spTree>
    <p:extLst>
      <p:ext uri="{BB962C8B-B14F-4D97-AF65-F5344CB8AC3E}">
        <p14:creationId xmlns:p14="http://schemas.microsoft.com/office/powerpoint/2010/main" val="2959232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problems of outputs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if an output is random?</a:t>
            </a:r>
          </a:p>
          <a:p>
            <a:pPr lvl="1"/>
            <a:r>
              <a:rPr lang="en-US" altLang="zh-CN" dirty="0"/>
              <a:t>Weather prediction</a:t>
            </a:r>
          </a:p>
          <a:p>
            <a:r>
              <a:rPr lang="en-US" altLang="zh-CN" dirty="0"/>
              <a:t>What if an output is too expensive?</a:t>
            </a:r>
          </a:p>
          <a:p>
            <a:pPr lvl="1"/>
            <a:r>
              <a:rPr lang="en-US" altLang="zh-CN" dirty="0"/>
              <a:t>Time</a:t>
            </a:r>
          </a:p>
          <a:p>
            <a:pPr lvl="1"/>
            <a:r>
              <a:rPr lang="en-US" altLang="zh-CN" dirty="0"/>
              <a:t>Human life </a:t>
            </a:r>
          </a:p>
          <a:p>
            <a:r>
              <a:rPr lang="en-US" altLang="zh-CN" dirty="0"/>
              <a:t>What if two outputs cannot be compared?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7334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problems of outputs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if an output is random?</a:t>
            </a:r>
          </a:p>
          <a:p>
            <a:pPr lvl="1"/>
            <a:r>
              <a:rPr lang="en-US" altLang="zh-CN" dirty="0"/>
              <a:t>Weather prediction</a:t>
            </a:r>
          </a:p>
          <a:p>
            <a:r>
              <a:rPr lang="en-US" altLang="zh-CN" dirty="0"/>
              <a:t>What if an output is too expensive?</a:t>
            </a:r>
          </a:p>
          <a:p>
            <a:pPr lvl="1"/>
            <a:r>
              <a:rPr lang="en-US" altLang="zh-CN" dirty="0"/>
              <a:t>Time</a:t>
            </a:r>
          </a:p>
          <a:p>
            <a:pPr lvl="1"/>
            <a:r>
              <a:rPr lang="en-US" altLang="zh-CN" dirty="0"/>
              <a:t>Human life </a:t>
            </a:r>
          </a:p>
          <a:p>
            <a:r>
              <a:rPr lang="en-US" altLang="zh-CN" dirty="0"/>
              <a:t>What if two outputs cannot be compared?</a:t>
            </a:r>
          </a:p>
          <a:p>
            <a:pPr lvl="1"/>
            <a:r>
              <a:rPr lang="en-US" altLang="zh-CN" dirty="0"/>
              <a:t>Social impact</a:t>
            </a:r>
          </a:p>
          <a:p>
            <a:pPr lvl="1"/>
            <a:r>
              <a:rPr lang="en-US" altLang="zh-CN" dirty="0"/>
              <a:t>Human feedback</a:t>
            </a:r>
          </a:p>
        </p:txBody>
      </p:sp>
    </p:spTree>
    <p:extLst>
      <p:ext uri="{BB962C8B-B14F-4D97-AF65-F5344CB8AC3E}">
        <p14:creationId xmlns:p14="http://schemas.microsoft.com/office/powerpoint/2010/main" val="4065934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20E61-24CA-4209-B238-40C9C849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DCB621-B01B-4D81-8D85-C84FB1A95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692640" cy="1705510"/>
          </a:xfrm>
        </p:spPr>
        <p:txBody>
          <a:bodyPr>
            <a:normAutofit/>
          </a:bodyPr>
          <a:lstStyle/>
          <a:p>
            <a:r>
              <a:rPr lang="en-US" altLang="zh-CN" b="1" dirty="0"/>
              <a:t>Hao Zhong,</a:t>
            </a:r>
            <a:r>
              <a:rPr lang="en-US" altLang="zh-CN" dirty="0"/>
              <a:t> Lu Zhang, and Hong Mei.</a:t>
            </a:r>
            <a:r>
              <a:rPr lang="zh-CN" altLang="en-US" dirty="0"/>
              <a:t> </a:t>
            </a:r>
            <a:r>
              <a:rPr lang="en-US" altLang="zh-CN" dirty="0"/>
              <a:t>An experimental study of four typical test suite reduction techniques. </a:t>
            </a:r>
            <a:r>
              <a:rPr lang="en-US" altLang="zh-CN" i="1" dirty="0"/>
              <a:t>Information and software technology</a:t>
            </a:r>
            <a:r>
              <a:rPr lang="en-US" altLang="zh-CN" dirty="0"/>
              <a:t> 50(6) 534-546, 2008. </a:t>
            </a:r>
          </a:p>
          <a:p>
            <a:pPr lvl="1"/>
            <a:r>
              <a:rPr lang="en-US" altLang="zh-CN" dirty="0"/>
              <a:t>Test suite reduction</a:t>
            </a:r>
          </a:p>
          <a:p>
            <a:pPr lvl="1"/>
            <a:r>
              <a:rPr lang="en-US" altLang="zh-CN" dirty="0"/>
              <a:t>My first journal paper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43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Controlled experiment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 controlled experiment is one in which everything is held constant except for one variable or one treatment.</a:t>
            </a:r>
          </a:p>
          <a:p>
            <a:r>
              <a:rPr lang="en-US" altLang="zh-CN" dirty="0"/>
              <a:t>A set of data/subjects is taken to be two groups</a:t>
            </a:r>
          </a:p>
          <a:p>
            <a:pPr lvl="1"/>
            <a:r>
              <a:rPr lang="en-US" altLang="zh-CN" dirty="0"/>
              <a:t>normal or usual state, </a:t>
            </a:r>
          </a:p>
          <a:p>
            <a:pPr lvl="1"/>
            <a:r>
              <a:rPr lang="en-US" altLang="zh-CN" dirty="0"/>
              <a:t>one or more other groups are examined where all conditions are identical to the control group and to each other except for one variable.</a:t>
            </a:r>
          </a:p>
        </p:txBody>
      </p:sp>
    </p:spTree>
    <p:extLst>
      <p:ext uri="{BB962C8B-B14F-4D97-AF65-F5344CB8AC3E}">
        <p14:creationId xmlns:p14="http://schemas.microsoft.com/office/powerpoint/2010/main" val="3548391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20E61-24CA-4209-B238-40C9C849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definition</a:t>
            </a: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4FDD6C6-E8B2-42B7-853C-04AE23DCF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539467"/>
              </p:ext>
            </p:extLst>
          </p:nvPr>
        </p:nvGraphicFramePr>
        <p:xfrm>
          <a:off x="1015291" y="2836435"/>
          <a:ext cx="427076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152">
                  <a:extLst>
                    <a:ext uri="{9D8B030D-6E8A-4147-A177-3AD203B41FA5}">
                      <a16:colId xmlns:a16="http://schemas.microsoft.com/office/drawing/2014/main" val="653173130"/>
                    </a:ext>
                  </a:extLst>
                </a:gridCol>
                <a:gridCol w="854152">
                  <a:extLst>
                    <a:ext uri="{9D8B030D-6E8A-4147-A177-3AD203B41FA5}">
                      <a16:colId xmlns:a16="http://schemas.microsoft.com/office/drawing/2014/main" val="2937105554"/>
                    </a:ext>
                  </a:extLst>
                </a:gridCol>
                <a:gridCol w="854152">
                  <a:extLst>
                    <a:ext uri="{9D8B030D-6E8A-4147-A177-3AD203B41FA5}">
                      <a16:colId xmlns:a16="http://schemas.microsoft.com/office/drawing/2014/main" val="1667544602"/>
                    </a:ext>
                  </a:extLst>
                </a:gridCol>
                <a:gridCol w="854152">
                  <a:extLst>
                    <a:ext uri="{9D8B030D-6E8A-4147-A177-3AD203B41FA5}">
                      <a16:colId xmlns:a16="http://schemas.microsoft.com/office/drawing/2014/main" val="3518148937"/>
                    </a:ext>
                  </a:extLst>
                </a:gridCol>
                <a:gridCol w="854152">
                  <a:extLst>
                    <a:ext uri="{9D8B030D-6E8A-4147-A177-3AD203B41FA5}">
                      <a16:colId xmlns:a16="http://schemas.microsoft.com/office/drawing/2014/main" val="4085044374"/>
                    </a:ext>
                  </a:extLst>
                </a:gridCol>
              </a:tblGrid>
              <a:tr h="328277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req 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req 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req 3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76011"/>
                  </a:ext>
                </a:extLst>
              </a:tr>
              <a:tr h="3282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test 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576705"/>
                  </a:ext>
                </a:extLst>
              </a:tr>
              <a:tr h="3282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test 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274473"/>
                  </a:ext>
                </a:extLst>
              </a:tr>
              <a:tr h="3282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2382"/>
                  </a:ext>
                </a:extLst>
              </a:tr>
              <a:tr h="3282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test 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98268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E406890-9523-4739-B8C1-ADBF9796C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451048"/>
              </p:ext>
            </p:extLst>
          </p:nvPr>
        </p:nvGraphicFramePr>
        <p:xfrm>
          <a:off x="6258536" y="2836435"/>
          <a:ext cx="427076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152">
                  <a:extLst>
                    <a:ext uri="{9D8B030D-6E8A-4147-A177-3AD203B41FA5}">
                      <a16:colId xmlns:a16="http://schemas.microsoft.com/office/drawing/2014/main" val="653173130"/>
                    </a:ext>
                  </a:extLst>
                </a:gridCol>
                <a:gridCol w="854152">
                  <a:extLst>
                    <a:ext uri="{9D8B030D-6E8A-4147-A177-3AD203B41FA5}">
                      <a16:colId xmlns:a16="http://schemas.microsoft.com/office/drawing/2014/main" val="2937105554"/>
                    </a:ext>
                  </a:extLst>
                </a:gridCol>
                <a:gridCol w="854152">
                  <a:extLst>
                    <a:ext uri="{9D8B030D-6E8A-4147-A177-3AD203B41FA5}">
                      <a16:colId xmlns:a16="http://schemas.microsoft.com/office/drawing/2014/main" val="1667544602"/>
                    </a:ext>
                  </a:extLst>
                </a:gridCol>
                <a:gridCol w="854152">
                  <a:extLst>
                    <a:ext uri="{9D8B030D-6E8A-4147-A177-3AD203B41FA5}">
                      <a16:colId xmlns:a16="http://schemas.microsoft.com/office/drawing/2014/main" val="3518148937"/>
                    </a:ext>
                  </a:extLst>
                </a:gridCol>
                <a:gridCol w="854152">
                  <a:extLst>
                    <a:ext uri="{9D8B030D-6E8A-4147-A177-3AD203B41FA5}">
                      <a16:colId xmlns:a16="http://schemas.microsoft.com/office/drawing/2014/main" val="4085044374"/>
                    </a:ext>
                  </a:extLst>
                </a:gridCol>
              </a:tblGrid>
              <a:tr h="328277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req 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req 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req 3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76011"/>
                  </a:ext>
                </a:extLst>
              </a:tr>
              <a:tr h="3282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test 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576705"/>
                  </a:ext>
                </a:extLst>
              </a:tr>
              <a:tr h="3282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test 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274473"/>
                  </a:ext>
                </a:extLst>
              </a:tr>
              <a:tr h="3282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2382"/>
                  </a:ext>
                </a:extLst>
              </a:tr>
              <a:tr h="3282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test m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98268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6A7C9A5B-8F87-43B1-9024-7C014BB3A741}"/>
              </a:ext>
            </a:extLst>
          </p:cNvPr>
          <p:cNvSpPr txBox="1"/>
          <p:nvPr/>
        </p:nvSpPr>
        <p:spPr>
          <a:xfrm>
            <a:off x="5564544" y="34264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A6F3D8-BF90-4723-B209-92027D2D4E48}"/>
              </a:ext>
            </a:extLst>
          </p:cNvPr>
          <p:cNvSpPr txBox="1"/>
          <p:nvPr/>
        </p:nvSpPr>
        <p:spPr>
          <a:xfrm>
            <a:off x="5491537" y="483912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n&gt;m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1107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20E61-24CA-4209-B238-40C9C849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Existing approaches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67234D-6BC4-4AF5-B401-A72EFD738F4F}"/>
              </a:ext>
            </a:extLst>
          </p:cNvPr>
          <p:cNvSpPr txBox="1"/>
          <p:nvPr/>
        </p:nvSpPr>
        <p:spPr>
          <a:xfrm>
            <a:off x="703781" y="3524766"/>
            <a:ext cx="104142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Genetic algorithm: </a:t>
            </a:r>
          </a:p>
          <a:p>
            <a:r>
              <a:rPr lang="en-US" altLang="zh-CN" sz="1400" dirty="0"/>
              <a:t>N. Mansour, K. El-Fakih, Simulated annealing and genetic algorithms for optimal regression testing, Journal of Software Maintenance 11 (1) (1999) 19–34</a:t>
            </a:r>
            <a:endParaRPr lang="zh-CN" altLang="en-US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D2F9F4E-3C0F-495C-8516-A6673497C67F}"/>
              </a:ext>
            </a:extLst>
          </p:cNvPr>
          <p:cNvSpPr/>
          <p:nvPr/>
        </p:nvSpPr>
        <p:spPr>
          <a:xfrm>
            <a:off x="703781" y="2480725"/>
            <a:ext cx="102507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Greedy: </a:t>
            </a:r>
          </a:p>
          <a:p>
            <a:r>
              <a:rPr lang="en-US" altLang="zh-CN" sz="1400" dirty="0"/>
              <a:t>M.J. Harrold, R. Gupta, M.L. </a:t>
            </a:r>
            <a:r>
              <a:rPr lang="en-US" altLang="zh-CN" sz="1400" dirty="0" err="1"/>
              <a:t>Soffa</a:t>
            </a:r>
            <a:r>
              <a:rPr lang="en-US" altLang="zh-CN" sz="1400" dirty="0"/>
              <a:t>, A methodology for controlling the size of a test suite, ACM Transactions on Software Engineering and Methodology 2 (3) (1993) 270–285</a:t>
            </a:r>
          </a:p>
          <a:p>
            <a:r>
              <a:rPr lang="en-US" altLang="zh-CN" sz="1400" dirty="0"/>
              <a:t>T.Y. Chen, M. Lau, A new heuristic for test suite reduction, Information and Software Technology 40 (5-6) (1998) 347–354.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9ABDA57-4D7D-43BA-90DB-93EEA00380C8}"/>
              </a:ext>
            </a:extLst>
          </p:cNvPr>
          <p:cNvSpPr/>
          <p:nvPr/>
        </p:nvSpPr>
        <p:spPr>
          <a:xfrm>
            <a:off x="678590" y="4309092"/>
            <a:ext cx="1027592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ILP:</a:t>
            </a:r>
          </a:p>
          <a:p>
            <a:r>
              <a:rPr lang="en-US" altLang="zh-CN" sz="1400" dirty="0"/>
              <a:t>J. Black, E. </a:t>
            </a:r>
            <a:r>
              <a:rPr lang="en-US" altLang="zh-CN" sz="1400" dirty="0" err="1"/>
              <a:t>Melachrinoudis</a:t>
            </a:r>
            <a:r>
              <a:rPr lang="en-US" altLang="zh-CN" sz="1400" dirty="0"/>
              <a:t>, D. </a:t>
            </a:r>
            <a:r>
              <a:rPr lang="en-US" altLang="zh-CN" sz="1400" dirty="0" err="1"/>
              <a:t>Kaeli</a:t>
            </a:r>
            <a:r>
              <a:rPr lang="en-US" altLang="zh-CN" sz="1400" dirty="0"/>
              <a:t>, Bi-criteria models for all-uses test suite reduction, in: Proceedings of 26th International Conference on Software Engineering, IEEE Computer Society, </a:t>
            </a:r>
            <a:r>
              <a:rPr lang="en-US" altLang="zh-CN" sz="1400" dirty="0" err="1"/>
              <a:t>Washington,DC</a:t>
            </a:r>
            <a:r>
              <a:rPr lang="en-US" altLang="zh-CN" sz="1400" dirty="0"/>
              <a:t>, USA, 2004, pp. 106–115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31987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042C6-0904-4E66-8135-E07FBE22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variable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B691ED9-3C5E-470E-A9A2-8D907B7CE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321118"/>
              </p:ext>
            </p:extLst>
          </p:nvPr>
        </p:nvGraphicFramePr>
        <p:xfrm>
          <a:off x="1381823" y="1976050"/>
          <a:ext cx="427076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152">
                  <a:extLst>
                    <a:ext uri="{9D8B030D-6E8A-4147-A177-3AD203B41FA5}">
                      <a16:colId xmlns:a16="http://schemas.microsoft.com/office/drawing/2014/main" val="653173130"/>
                    </a:ext>
                  </a:extLst>
                </a:gridCol>
                <a:gridCol w="854152">
                  <a:extLst>
                    <a:ext uri="{9D8B030D-6E8A-4147-A177-3AD203B41FA5}">
                      <a16:colId xmlns:a16="http://schemas.microsoft.com/office/drawing/2014/main" val="2937105554"/>
                    </a:ext>
                  </a:extLst>
                </a:gridCol>
                <a:gridCol w="854152">
                  <a:extLst>
                    <a:ext uri="{9D8B030D-6E8A-4147-A177-3AD203B41FA5}">
                      <a16:colId xmlns:a16="http://schemas.microsoft.com/office/drawing/2014/main" val="1667544602"/>
                    </a:ext>
                  </a:extLst>
                </a:gridCol>
                <a:gridCol w="854152">
                  <a:extLst>
                    <a:ext uri="{9D8B030D-6E8A-4147-A177-3AD203B41FA5}">
                      <a16:colId xmlns:a16="http://schemas.microsoft.com/office/drawing/2014/main" val="3518148937"/>
                    </a:ext>
                  </a:extLst>
                </a:gridCol>
                <a:gridCol w="854152">
                  <a:extLst>
                    <a:ext uri="{9D8B030D-6E8A-4147-A177-3AD203B41FA5}">
                      <a16:colId xmlns:a16="http://schemas.microsoft.com/office/drawing/2014/main" val="4085044374"/>
                    </a:ext>
                  </a:extLst>
                </a:gridCol>
              </a:tblGrid>
              <a:tr h="328277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req 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req 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req 3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76011"/>
                  </a:ext>
                </a:extLst>
              </a:tr>
              <a:tr h="3282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test 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576705"/>
                  </a:ext>
                </a:extLst>
              </a:tr>
              <a:tr h="3282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test 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274473"/>
                  </a:ext>
                </a:extLst>
              </a:tr>
              <a:tr h="3282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2382"/>
                  </a:ext>
                </a:extLst>
              </a:tr>
              <a:tr h="3282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test 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98268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0A8C02E-A9C7-4C60-968C-EA029A992989}"/>
              </a:ext>
            </a:extLst>
          </p:cNvPr>
          <p:cNvSpPr txBox="1"/>
          <p:nvPr/>
        </p:nvSpPr>
        <p:spPr>
          <a:xfrm>
            <a:off x="2245489" y="4024132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Random-&gt;Real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6454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042C6-0904-4E66-8135-E07FBE22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variable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B691ED9-3C5E-470E-A9A2-8D907B7CEF8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1823" y="1976050"/>
          <a:ext cx="427076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152">
                  <a:extLst>
                    <a:ext uri="{9D8B030D-6E8A-4147-A177-3AD203B41FA5}">
                      <a16:colId xmlns:a16="http://schemas.microsoft.com/office/drawing/2014/main" val="653173130"/>
                    </a:ext>
                  </a:extLst>
                </a:gridCol>
                <a:gridCol w="854152">
                  <a:extLst>
                    <a:ext uri="{9D8B030D-6E8A-4147-A177-3AD203B41FA5}">
                      <a16:colId xmlns:a16="http://schemas.microsoft.com/office/drawing/2014/main" val="2937105554"/>
                    </a:ext>
                  </a:extLst>
                </a:gridCol>
                <a:gridCol w="854152">
                  <a:extLst>
                    <a:ext uri="{9D8B030D-6E8A-4147-A177-3AD203B41FA5}">
                      <a16:colId xmlns:a16="http://schemas.microsoft.com/office/drawing/2014/main" val="1667544602"/>
                    </a:ext>
                  </a:extLst>
                </a:gridCol>
                <a:gridCol w="854152">
                  <a:extLst>
                    <a:ext uri="{9D8B030D-6E8A-4147-A177-3AD203B41FA5}">
                      <a16:colId xmlns:a16="http://schemas.microsoft.com/office/drawing/2014/main" val="3518148937"/>
                    </a:ext>
                  </a:extLst>
                </a:gridCol>
                <a:gridCol w="854152">
                  <a:extLst>
                    <a:ext uri="{9D8B030D-6E8A-4147-A177-3AD203B41FA5}">
                      <a16:colId xmlns:a16="http://schemas.microsoft.com/office/drawing/2014/main" val="4085044374"/>
                    </a:ext>
                  </a:extLst>
                </a:gridCol>
              </a:tblGrid>
              <a:tr h="328277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req 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req 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req 3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76011"/>
                  </a:ext>
                </a:extLst>
              </a:tr>
              <a:tr h="3282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test 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576705"/>
                  </a:ext>
                </a:extLst>
              </a:tr>
              <a:tr h="3282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test 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274473"/>
                  </a:ext>
                </a:extLst>
              </a:tr>
              <a:tr h="3282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92382"/>
                  </a:ext>
                </a:extLst>
              </a:tr>
              <a:tr h="3282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test 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…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98268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0A8C02E-A9C7-4C60-968C-EA029A992989}"/>
              </a:ext>
            </a:extLst>
          </p:cNvPr>
          <p:cNvSpPr txBox="1"/>
          <p:nvPr/>
        </p:nvSpPr>
        <p:spPr>
          <a:xfrm>
            <a:off x="2245489" y="4024132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Random-&gt;Real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98F47D-E4D9-43DE-857E-0A1E30CC5B58}"/>
              </a:ext>
            </a:extLst>
          </p:cNvPr>
          <p:cNvSpPr/>
          <p:nvPr/>
        </p:nvSpPr>
        <p:spPr>
          <a:xfrm>
            <a:off x="5849073" y="2307080"/>
            <a:ext cx="54130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 problem can be considered as f(x, ….) = y,</a:t>
            </a:r>
            <a:r>
              <a:rPr lang="zh-CN" altLang="en-US" dirty="0"/>
              <a:t> </a:t>
            </a:r>
            <a:r>
              <a:rPr lang="en-US" altLang="zh-CN" dirty="0"/>
              <a:t>change f to see its impacts on y</a:t>
            </a:r>
          </a:p>
          <a:p>
            <a:pPr lvl="1"/>
            <a:r>
              <a:rPr lang="en-US" altLang="zh-CN" dirty="0"/>
              <a:t>The same algorithm</a:t>
            </a:r>
          </a:p>
          <a:p>
            <a:pPr lvl="1"/>
            <a:r>
              <a:rPr lang="en-US" altLang="zh-CN" dirty="0"/>
              <a:t>Two sets of data</a:t>
            </a:r>
          </a:p>
          <a:p>
            <a:pPr lvl="1"/>
            <a:r>
              <a:rPr lang="en-US" altLang="zh-CN" dirty="0"/>
              <a:t>Observe the performance</a:t>
            </a:r>
          </a:p>
        </p:txBody>
      </p:sp>
    </p:spTree>
    <p:extLst>
      <p:ext uri="{BB962C8B-B14F-4D97-AF65-F5344CB8AC3E}">
        <p14:creationId xmlns:p14="http://schemas.microsoft.com/office/powerpoint/2010/main" val="3131559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A67D3-558A-4205-AF87-B47332C6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results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01CF9A-AB39-492F-B52A-4A17D581C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19" y="1932146"/>
            <a:ext cx="8452344" cy="465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54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198EB-F0AB-4AAB-B8B9-8CF8835A3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904D16-0696-4D93-94C9-7B2533E34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Hao Zhong</a:t>
            </a:r>
            <a:r>
              <a:rPr lang="en-US" altLang="zh-CN" dirty="0"/>
              <a:t>, Tao Xie, Lu Zhang, Jian Pei, and Hong Mei. MAPO: Mining and recommending API usage patterns. </a:t>
            </a:r>
            <a:r>
              <a:rPr lang="en-US" altLang="zh-CN" i="1" dirty="0"/>
              <a:t>In Proc. European Conference on Object-Oriented Programming (ECOOP)</a:t>
            </a:r>
            <a:r>
              <a:rPr lang="en-US" altLang="zh-CN" dirty="0"/>
              <a:t>, pages 318-343, 2009.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8325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26A8F-F764-4B81-BAAC-710C78007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 usage recommendation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3DE0C1-3706-430E-BF2A-3529B547A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9C8E3A31-AD66-406A-A958-9E32D812B8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143214"/>
              </p:ext>
            </p:extLst>
          </p:nvPr>
        </p:nvGraphicFramePr>
        <p:xfrm>
          <a:off x="1354098" y="5336222"/>
          <a:ext cx="7345362" cy="145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Image" r:id="rId3" imgW="9523810" imgH="1892063" progId="Photoshop.Image.8">
                  <p:embed/>
                </p:oleObj>
              </mc:Choice>
              <mc:Fallback>
                <p:oleObj name="Image" r:id="rId3" imgW="9523810" imgH="1892063" progId="Photoshop.Image.8">
                  <p:embed/>
                  <p:pic>
                    <p:nvPicPr>
                      <p:cNvPr id="4" name="Object 7">
                        <a:extLst>
                          <a:ext uri="{FF2B5EF4-FFF2-40B4-BE49-F238E27FC236}">
                            <a16:creationId xmlns:a16="http://schemas.microsoft.com/office/drawing/2014/main" id="{9C8E3A31-AD66-406A-A958-9E32D812B8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098" y="5336222"/>
                        <a:ext cx="7345362" cy="1458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9">
            <a:extLst>
              <a:ext uri="{FF2B5EF4-FFF2-40B4-BE49-F238E27FC236}">
                <a16:creationId xmlns:a16="http://schemas.microsoft.com/office/drawing/2014/main" id="{3B035206-680C-4BF3-8065-C66470BF59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72810"/>
              </p:ext>
            </p:extLst>
          </p:nvPr>
        </p:nvGraphicFramePr>
        <p:xfrm>
          <a:off x="1327110" y="1691322"/>
          <a:ext cx="8229600" cy="324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Image" r:id="rId5" imgW="12825397" imgH="5053968" progId="Photoshop.Image.8">
                  <p:embed/>
                </p:oleObj>
              </mc:Choice>
              <mc:Fallback>
                <p:oleObj name="Image" r:id="rId5" imgW="12825397" imgH="5053968" progId="Photoshop.Image.8">
                  <p:embed/>
                  <p:pic>
                    <p:nvPicPr>
                      <p:cNvPr id="5" name="Object 19">
                        <a:extLst>
                          <a:ext uri="{FF2B5EF4-FFF2-40B4-BE49-F238E27FC236}">
                            <a16:creationId xmlns:a16="http://schemas.microsoft.com/office/drawing/2014/main" id="{3B035206-680C-4BF3-8065-C66470BF59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10" y="1691322"/>
                        <a:ext cx="8229600" cy="324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20">
            <a:extLst>
              <a:ext uri="{FF2B5EF4-FFF2-40B4-BE49-F238E27FC236}">
                <a16:creationId xmlns:a16="http://schemas.microsoft.com/office/drawing/2014/main" id="{86A04685-2D9F-4CE9-9540-FA89BF9601E2}"/>
              </a:ext>
            </a:extLst>
          </p:cNvPr>
          <p:cNvSpPr>
            <a:spLocks/>
          </p:cNvSpPr>
          <p:nvPr/>
        </p:nvSpPr>
        <p:spPr bwMode="auto">
          <a:xfrm>
            <a:off x="1327110" y="2123122"/>
            <a:ext cx="1368425" cy="331787"/>
          </a:xfrm>
          <a:prstGeom prst="accentBorderCallout1">
            <a:avLst>
              <a:gd name="adj1" fmla="val 34449"/>
              <a:gd name="adj2" fmla="val 105569"/>
              <a:gd name="adj3" fmla="val 196171"/>
              <a:gd name="adj4" fmla="val 12749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400"/>
              <a:t>API of interest</a:t>
            </a:r>
          </a:p>
        </p:txBody>
      </p:sp>
      <p:sp>
        <p:nvSpPr>
          <p:cNvPr id="7" name="AutoShape 21">
            <a:extLst>
              <a:ext uri="{FF2B5EF4-FFF2-40B4-BE49-F238E27FC236}">
                <a16:creationId xmlns:a16="http://schemas.microsoft.com/office/drawing/2014/main" id="{A4EAD56A-46E2-4057-843F-97C1ACAB43AC}"/>
              </a:ext>
            </a:extLst>
          </p:cNvPr>
          <p:cNvSpPr>
            <a:spLocks/>
          </p:cNvSpPr>
          <p:nvPr/>
        </p:nvSpPr>
        <p:spPr bwMode="auto">
          <a:xfrm>
            <a:off x="3775035" y="1619884"/>
            <a:ext cx="1368425" cy="331788"/>
          </a:xfrm>
          <a:prstGeom prst="accentBorderCallout1">
            <a:avLst>
              <a:gd name="adj1" fmla="val 34449"/>
              <a:gd name="adj2" fmla="val 105569"/>
              <a:gd name="adj3" fmla="val 150718"/>
              <a:gd name="adj4" fmla="val 15963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400"/>
              <a:t>Pattern</a:t>
            </a:r>
          </a:p>
        </p:txBody>
      </p:sp>
      <p:sp>
        <p:nvSpPr>
          <p:cNvPr id="8" name="AutoShape 22">
            <a:extLst>
              <a:ext uri="{FF2B5EF4-FFF2-40B4-BE49-F238E27FC236}">
                <a16:creationId xmlns:a16="http://schemas.microsoft.com/office/drawing/2014/main" id="{D4ED25C6-EF12-4089-9078-F932CFAF125C}"/>
              </a:ext>
            </a:extLst>
          </p:cNvPr>
          <p:cNvSpPr>
            <a:spLocks/>
          </p:cNvSpPr>
          <p:nvPr/>
        </p:nvSpPr>
        <p:spPr bwMode="auto">
          <a:xfrm>
            <a:off x="3127335" y="1980247"/>
            <a:ext cx="2016125" cy="360362"/>
          </a:xfrm>
          <a:prstGeom prst="accentBorderCallout1">
            <a:avLst>
              <a:gd name="adj1" fmla="val 31718"/>
              <a:gd name="adj2" fmla="val 103778"/>
              <a:gd name="adj3" fmla="val 254625"/>
              <a:gd name="adj4" fmla="val 14881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400"/>
              <a:t>Clicked sequence</a:t>
            </a:r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BC9AEF7C-4E41-4422-B0D5-28FDDD604C10}"/>
              </a:ext>
            </a:extLst>
          </p:cNvPr>
          <p:cNvSpPr>
            <a:spLocks/>
          </p:cNvSpPr>
          <p:nvPr/>
        </p:nvSpPr>
        <p:spPr bwMode="auto">
          <a:xfrm>
            <a:off x="5360948" y="5004434"/>
            <a:ext cx="1943100" cy="503238"/>
          </a:xfrm>
          <a:prstGeom prst="accentBorderCallout1">
            <a:avLst>
              <a:gd name="adj1" fmla="val 22713"/>
              <a:gd name="adj2" fmla="val -3921"/>
              <a:gd name="adj3" fmla="val -81074"/>
              <a:gd name="adj4" fmla="val -2867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400"/>
              <a:t>Methods without the clicked sequence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94C4C1E9-742B-47B9-9D5C-FB1B7BE24903}"/>
              </a:ext>
            </a:extLst>
          </p:cNvPr>
          <p:cNvSpPr>
            <a:spLocks/>
          </p:cNvSpPr>
          <p:nvPr/>
        </p:nvSpPr>
        <p:spPr bwMode="auto">
          <a:xfrm>
            <a:off x="1974810" y="5004434"/>
            <a:ext cx="3097213" cy="503238"/>
          </a:xfrm>
          <a:prstGeom prst="accentBorderCallout1">
            <a:avLst>
              <a:gd name="adj1" fmla="val 22713"/>
              <a:gd name="adj2" fmla="val -2458"/>
              <a:gd name="adj3" fmla="val -133440"/>
              <a:gd name="adj4" fmla="val -532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400"/>
              <a:t>Methods with the clicked sequence</a:t>
            </a:r>
          </a:p>
          <a:p>
            <a:pPr algn="ctr" eaLnBrk="1" hangingPunct="1"/>
            <a:r>
              <a:rPr lang="en-US" altLang="zh-CN" sz="1400"/>
              <a:t>Highlighted with background color</a:t>
            </a:r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8E01F02C-12C7-4D43-AC47-A2D0FE096B4D}"/>
              </a:ext>
            </a:extLst>
          </p:cNvPr>
          <p:cNvSpPr>
            <a:spLocks/>
          </p:cNvSpPr>
          <p:nvPr/>
        </p:nvSpPr>
        <p:spPr bwMode="auto">
          <a:xfrm>
            <a:off x="7448510" y="3564572"/>
            <a:ext cx="2024063" cy="504825"/>
          </a:xfrm>
          <a:prstGeom prst="accentBorderCallout1">
            <a:avLst>
              <a:gd name="adj1" fmla="val 22644"/>
              <a:gd name="adj2" fmla="val -3764"/>
              <a:gd name="adj3" fmla="val 117296"/>
              <a:gd name="adj4" fmla="val -5615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400"/>
              <a:t>Whether the API is invoked in this sample</a:t>
            </a:r>
          </a:p>
        </p:txBody>
      </p:sp>
      <p:sp>
        <p:nvSpPr>
          <p:cNvPr id="12" name="AutoShape 26">
            <a:extLst>
              <a:ext uri="{FF2B5EF4-FFF2-40B4-BE49-F238E27FC236}">
                <a16:creationId xmlns:a16="http://schemas.microsoft.com/office/drawing/2014/main" id="{566B570E-5B28-4BA6-BC27-2431EBCDAFCB}"/>
              </a:ext>
            </a:extLst>
          </p:cNvPr>
          <p:cNvSpPr>
            <a:spLocks/>
          </p:cNvSpPr>
          <p:nvPr/>
        </p:nvSpPr>
        <p:spPr bwMode="auto">
          <a:xfrm>
            <a:off x="7519948" y="4788534"/>
            <a:ext cx="2016125" cy="504825"/>
          </a:xfrm>
          <a:prstGeom prst="accentBorderCallout1">
            <a:avLst>
              <a:gd name="adj1" fmla="val 22644"/>
              <a:gd name="adj2" fmla="val -3778"/>
              <a:gd name="adj3" fmla="val -79875"/>
              <a:gd name="adj4" fmla="val -6661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400"/>
              <a:t>Similarity to the current programming context</a:t>
            </a:r>
          </a:p>
        </p:txBody>
      </p:sp>
      <p:sp>
        <p:nvSpPr>
          <p:cNvPr id="13" name="AutoShape 27">
            <a:extLst>
              <a:ext uri="{FF2B5EF4-FFF2-40B4-BE49-F238E27FC236}">
                <a16:creationId xmlns:a16="http://schemas.microsoft.com/office/drawing/2014/main" id="{FC6A3BAA-D39B-435F-BA44-9E4F884801D4}"/>
              </a:ext>
            </a:extLst>
          </p:cNvPr>
          <p:cNvSpPr>
            <a:spLocks/>
          </p:cNvSpPr>
          <p:nvPr/>
        </p:nvSpPr>
        <p:spPr bwMode="auto">
          <a:xfrm>
            <a:off x="3127335" y="2988309"/>
            <a:ext cx="2016125" cy="360363"/>
          </a:xfrm>
          <a:prstGeom prst="accentBorderCallout1">
            <a:avLst>
              <a:gd name="adj1" fmla="val 31718"/>
              <a:gd name="adj2" fmla="val 103778"/>
              <a:gd name="adj3" fmla="val 269602"/>
              <a:gd name="adj4" fmla="val 11110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400"/>
              <a:t>Clicked sequence</a:t>
            </a:r>
          </a:p>
        </p:txBody>
      </p:sp>
      <p:sp>
        <p:nvSpPr>
          <p:cNvPr id="14" name="AutoShape 28">
            <a:extLst>
              <a:ext uri="{FF2B5EF4-FFF2-40B4-BE49-F238E27FC236}">
                <a16:creationId xmlns:a16="http://schemas.microsoft.com/office/drawing/2014/main" id="{CC6DC833-443D-4B8B-B03A-B676E64EDB38}"/>
              </a:ext>
            </a:extLst>
          </p:cNvPr>
          <p:cNvSpPr>
            <a:spLocks/>
          </p:cNvSpPr>
          <p:nvPr/>
        </p:nvSpPr>
        <p:spPr bwMode="auto">
          <a:xfrm>
            <a:off x="3127335" y="2988309"/>
            <a:ext cx="2016125" cy="360363"/>
          </a:xfrm>
          <a:prstGeom prst="accentBorderCallout1">
            <a:avLst>
              <a:gd name="adj1" fmla="val 31718"/>
              <a:gd name="adj2" fmla="val -3778"/>
              <a:gd name="adj3" fmla="val 262995"/>
              <a:gd name="adj4" fmla="val -60708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400"/>
              <a:t>Contexts of methods</a:t>
            </a:r>
          </a:p>
        </p:txBody>
      </p:sp>
      <p:sp>
        <p:nvSpPr>
          <p:cNvPr id="15" name="AutoShape 29">
            <a:extLst>
              <a:ext uri="{FF2B5EF4-FFF2-40B4-BE49-F238E27FC236}">
                <a16:creationId xmlns:a16="http://schemas.microsoft.com/office/drawing/2014/main" id="{2A8E8087-AE86-4341-BABD-25BF42C40863}"/>
              </a:ext>
            </a:extLst>
          </p:cNvPr>
          <p:cNvSpPr>
            <a:spLocks/>
          </p:cNvSpPr>
          <p:nvPr/>
        </p:nvSpPr>
        <p:spPr bwMode="auto">
          <a:xfrm>
            <a:off x="7807285" y="1619884"/>
            <a:ext cx="1368425" cy="331788"/>
          </a:xfrm>
          <a:prstGeom prst="accentBorderCallout1">
            <a:avLst>
              <a:gd name="adj1" fmla="val 34449"/>
              <a:gd name="adj2" fmla="val -5569"/>
              <a:gd name="adj3" fmla="val 130620"/>
              <a:gd name="adj4" fmla="val -5545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1400"/>
              <a:t>Pattern rank</a:t>
            </a:r>
          </a:p>
        </p:txBody>
      </p:sp>
      <p:sp>
        <p:nvSpPr>
          <p:cNvPr id="16" name="Line 30">
            <a:extLst>
              <a:ext uri="{FF2B5EF4-FFF2-40B4-BE49-F238E27FC236}">
                <a16:creationId xmlns:a16="http://schemas.microsoft.com/office/drawing/2014/main" id="{DC1F8A6F-428D-484F-B106-CB61C1AD9F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8910" y="4859972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31">
            <a:extLst>
              <a:ext uri="{FF2B5EF4-FFF2-40B4-BE49-F238E27FC236}">
                <a16:creationId xmlns:a16="http://schemas.microsoft.com/office/drawing/2014/main" id="{2C56FDAD-054B-43CA-A1EA-70E17E800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223" y="4958397"/>
            <a:ext cx="3667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20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3091073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A2887-98B3-4E6D-8DB0-7B5308E1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598A9AE-E6B2-4F21-BA0E-E468C11D9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21" y="1566440"/>
            <a:ext cx="628650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88D9BD1E-3FD0-4D2A-8A07-FAA1B54E6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367" y="2892002"/>
            <a:ext cx="5214938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4754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A2887-98B3-4E6D-8DB0-7B5308E1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598A9AE-E6B2-4F21-BA0E-E468C11D9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21" y="1566440"/>
            <a:ext cx="628650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88D9BD1E-3FD0-4D2A-8A07-FAA1B54E6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367" y="2892002"/>
            <a:ext cx="5214938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4C211043-F111-40CE-884F-A3D3C741E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83" y="4054052"/>
            <a:ext cx="6502400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41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Variable vs Treatment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problem can be considered as f(x, ….) = y,</a:t>
            </a:r>
            <a:r>
              <a:rPr lang="zh-CN" altLang="en-US" dirty="0"/>
              <a:t> </a:t>
            </a:r>
            <a:r>
              <a:rPr lang="en-US" altLang="zh-CN" dirty="0"/>
              <a:t>change x to see its impacts on y</a:t>
            </a:r>
          </a:p>
          <a:p>
            <a:pPr lvl="1"/>
            <a:r>
              <a:rPr lang="en-US" altLang="zh-CN" dirty="0"/>
              <a:t>The same algorithm</a:t>
            </a:r>
          </a:p>
          <a:p>
            <a:pPr lvl="1"/>
            <a:r>
              <a:rPr lang="en-US" altLang="zh-CN" dirty="0"/>
              <a:t>Two sets of data</a:t>
            </a:r>
          </a:p>
          <a:p>
            <a:pPr lvl="1"/>
            <a:r>
              <a:rPr lang="en-US" altLang="zh-CN" dirty="0"/>
              <a:t>Observe the performance</a:t>
            </a:r>
          </a:p>
          <a:p>
            <a:endParaRPr lang="en-US" altLang="zh-CN" dirty="0"/>
          </a:p>
          <a:p>
            <a:r>
              <a:rPr lang="en-US" altLang="zh-CN" dirty="0"/>
              <a:t>A problem can be considered as f(x, ….) = y,</a:t>
            </a:r>
            <a:r>
              <a:rPr lang="zh-CN" altLang="en-US" dirty="0"/>
              <a:t> </a:t>
            </a:r>
            <a:r>
              <a:rPr lang="en-US" altLang="zh-CN" dirty="0"/>
              <a:t>change f to see its impacts on y</a:t>
            </a:r>
          </a:p>
          <a:p>
            <a:pPr lvl="1"/>
            <a:r>
              <a:rPr lang="en-US" altLang="zh-CN" dirty="0"/>
              <a:t>Two sort algorithms</a:t>
            </a:r>
          </a:p>
          <a:p>
            <a:pPr lvl="1"/>
            <a:r>
              <a:rPr lang="en-US" altLang="zh-CN" dirty="0"/>
              <a:t>The same set of data</a:t>
            </a:r>
          </a:p>
          <a:p>
            <a:pPr lvl="1"/>
            <a:r>
              <a:rPr lang="en-US" altLang="zh-CN" dirty="0"/>
              <a:t>Observe the performance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379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problems of variable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if a variable introduces bias?</a:t>
            </a:r>
          </a:p>
        </p:txBody>
      </p:sp>
    </p:spTree>
    <p:extLst>
      <p:ext uri="{BB962C8B-B14F-4D97-AF65-F5344CB8AC3E}">
        <p14:creationId xmlns:p14="http://schemas.microsoft.com/office/powerpoint/2010/main" val="321486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problems of variable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if a variable introduces bias?</a:t>
            </a:r>
          </a:p>
          <a:p>
            <a:pPr lvl="1"/>
            <a:r>
              <a:rPr lang="en-US" altLang="zh-CN" dirty="0"/>
              <a:t>Human</a:t>
            </a:r>
          </a:p>
        </p:txBody>
      </p:sp>
    </p:spTree>
    <p:extLst>
      <p:ext uri="{BB962C8B-B14F-4D97-AF65-F5344CB8AC3E}">
        <p14:creationId xmlns:p14="http://schemas.microsoft.com/office/powerpoint/2010/main" val="1811954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problems of variable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if a variable introduces bias?</a:t>
            </a:r>
          </a:p>
          <a:p>
            <a:pPr lvl="1"/>
            <a:r>
              <a:rPr lang="en-US" altLang="zh-CN" dirty="0"/>
              <a:t>Human</a:t>
            </a:r>
          </a:p>
          <a:p>
            <a:r>
              <a:rPr lang="en-US" altLang="zh-CN" dirty="0"/>
              <a:t>What if a variable is random?</a:t>
            </a:r>
          </a:p>
        </p:txBody>
      </p:sp>
    </p:spTree>
    <p:extLst>
      <p:ext uri="{BB962C8B-B14F-4D97-AF65-F5344CB8AC3E}">
        <p14:creationId xmlns:p14="http://schemas.microsoft.com/office/powerpoint/2010/main" val="622973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problems of variable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if a variable introduces bias?</a:t>
            </a:r>
          </a:p>
          <a:p>
            <a:pPr lvl="1"/>
            <a:r>
              <a:rPr lang="en-US" altLang="zh-CN" dirty="0"/>
              <a:t>Human</a:t>
            </a:r>
          </a:p>
          <a:p>
            <a:r>
              <a:rPr lang="en-US" altLang="zh-CN" dirty="0"/>
              <a:t>What if a variable is random?</a:t>
            </a:r>
          </a:p>
          <a:p>
            <a:pPr lvl="1"/>
            <a:r>
              <a:rPr lang="en-US" altLang="zh-CN" dirty="0"/>
              <a:t>Weather prediction</a:t>
            </a:r>
          </a:p>
        </p:txBody>
      </p:sp>
    </p:spTree>
    <p:extLst>
      <p:ext uri="{BB962C8B-B14F-4D97-AF65-F5344CB8AC3E}">
        <p14:creationId xmlns:p14="http://schemas.microsoft.com/office/powerpoint/2010/main" val="1648964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problems of variable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if a variable introduces bias?</a:t>
            </a:r>
          </a:p>
          <a:p>
            <a:pPr lvl="1"/>
            <a:r>
              <a:rPr lang="en-US" altLang="zh-CN" dirty="0"/>
              <a:t>Human</a:t>
            </a:r>
          </a:p>
          <a:p>
            <a:r>
              <a:rPr lang="en-US" altLang="zh-CN" dirty="0"/>
              <a:t>What if a variable is random?</a:t>
            </a:r>
          </a:p>
          <a:p>
            <a:pPr lvl="1"/>
            <a:r>
              <a:rPr lang="en-US" altLang="zh-CN" dirty="0"/>
              <a:t>Weather prediction</a:t>
            </a:r>
          </a:p>
          <a:p>
            <a:r>
              <a:rPr lang="en-US" altLang="zh-CN" dirty="0"/>
              <a:t>What if a variable cannot be aligned?</a:t>
            </a:r>
          </a:p>
        </p:txBody>
      </p:sp>
    </p:spTree>
    <p:extLst>
      <p:ext uri="{BB962C8B-B14F-4D97-AF65-F5344CB8AC3E}">
        <p14:creationId xmlns:p14="http://schemas.microsoft.com/office/powerpoint/2010/main" val="2826819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problems of variable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if a variable introduces bias?</a:t>
            </a:r>
          </a:p>
          <a:p>
            <a:pPr lvl="1"/>
            <a:r>
              <a:rPr lang="en-US" altLang="zh-CN" dirty="0"/>
              <a:t>Human</a:t>
            </a:r>
          </a:p>
          <a:p>
            <a:r>
              <a:rPr lang="en-US" altLang="zh-CN" dirty="0"/>
              <a:t>What if a variable is random?</a:t>
            </a:r>
          </a:p>
          <a:p>
            <a:pPr lvl="1"/>
            <a:r>
              <a:rPr lang="en-US" altLang="zh-CN" dirty="0"/>
              <a:t>Weather prediction</a:t>
            </a:r>
          </a:p>
          <a:p>
            <a:r>
              <a:rPr lang="en-US" altLang="zh-CN" dirty="0"/>
              <a:t>What if a variable cannot be aligned?</a:t>
            </a:r>
          </a:p>
        </p:txBody>
      </p:sp>
    </p:spTree>
    <p:extLst>
      <p:ext uri="{BB962C8B-B14F-4D97-AF65-F5344CB8AC3E}">
        <p14:creationId xmlns:p14="http://schemas.microsoft.com/office/powerpoint/2010/main" val="353642225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6057</TotalTime>
  <Words>1030</Words>
  <Application>Microsoft Office PowerPoint</Application>
  <PresentationFormat>宽屏</PresentationFormat>
  <Paragraphs>240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等线</vt:lpstr>
      <vt:lpstr>宋体</vt:lpstr>
      <vt:lpstr>Arial</vt:lpstr>
      <vt:lpstr>Century Schoolbook</vt:lpstr>
      <vt:lpstr>Wingdings 2</vt:lpstr>
      <vt:lpstr>View</vt:lpstr>
      <vt:lpstr>Image</vt:lpstr>
      <vt:lpstr>Controlled Experiment</vt:lpstr>
      <vt:lpstr>Controlled experiment</vt:lpstr>
      <vt:lpstr>Variable vs Treatment</vt:lpstr>
      <vt:lpstr>The problems of variable</vt:lpstr>
      <vt:lpstr>The problems of variable</vt:lpstr>
      <vt:lpstr>The problems of variable</vt:lpstr>
      <vt:lpstr>The problems of variable</vt:lpstr>
      <vt:lpstr>The problems of variable</vt:lpstr>
      <vt:lpstr>The problems of variable</vt:lpstr>
      <vt:lpstr>The problems of variable</vt:lpstr>
      <vt:lpstr>The problems of variable</vt:lpstr>
      <vt:lpstr>The problems of variable</vt:lpstr>
      <vt:lpstr>The problems of outputs</vt:lpstr>
      <vt:lpstr>The problems of outputs</vt:lpstr>
      <vt:lpstr>The problems of outputs</vt:lpstr>
      <vt:lpstr>The problems of outputs</vt:lpstr>
      <vt:lpstr>The problems of outputs</vt:lpstr>
      <vt:lpstr>The problems of outputs</vt:lpstr>
      <vt:lpstr>Example 1</vt:lpstr>
      <vt:lpstr>Problem definition</vt:lpstr>
      <vt:lpstr>Existing approaches</vt:lpstr>
      <vt:lpstr>The variable</vt:lpstr>
      <vt:lpstr>The variable</vt:lpstr>
      <vt:lpstr>The results</vt:lpstr>
      <vt:lpstr>Example 2</vt:lpstr>
      <vt:lpstr>API usage recommendation</vt:lpstr>
      <vt:lpstr>Experiment</vt:lpstr>
      <vt:lpstr>Experiment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Zhong</dc:creator>
  <cp:lastModifiedBy>Zhong Hao</cp:lastModifiedBy>
  <cp:revision>530</cp:revision>
  <dcterms:created xsi:type="dcterms:W3CDTF">2017-07-31T06:57:29Z</dcterms:created>
  <dcterms:modified xsi:type="dcterms:W3CDTF">2020-09-11T05:26:38Z</dcterms:modified>
</cp:coreProperties>
</file>