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25"/>
  </p:notesMasterIdLst>
  <p:sldIdLst>
    <p:sldId id="256" r:id="rId2"/>
    <p:sldId id="343" r:id="rId3"/>
    <p:sldId id="315" r:id="rId4"/>
    <p:sldId id="305" r:id="rId5"/>
    <p:sldId id="304" r:id="rId6"/>
    <p:sldId id="344" r:id="rId7"/>
    <p:sldId id="349" r:id="rId8"/>
    <p:sldId id="351" r:id="rId9"/>
    <p:sldId id="350" r:id="rId10"/>
    <p:sldId id="345" r:id="rId11"/>
    <p:sldId id="346" r:id="rId12"/>
    <p:sldId id="347" r:id="rId13"/>
    <p:sldId id="348" r:id="rId14"/>
    <p:sldId id="352" r:id="rId15"/>
    <p:sldId id="354" r:id="rId16"/>
    <p:sldId id="360" r:id="rId17"/>
    <p:sldId id="361" r:id="rId18"/>
    <p:sldId id="353" r:id="rId19"/>
    <p:sldId id="355" r:id="rId20"/>
    <p:sldId id="356" r:id="rId21"/>
    <p:sldId id="357" r:id="rId22"/>
    <p:sldId id="358" r:id="rId23"/>
    <p:sldId id="35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43"/>
            <p14:sldId id="315"/>
            <p14:sldId id="305"/>
            <p14:sldId id="304"/>
            <p14:sldId id="344"/>
            <p14:sldId id="349"/>
            <p14:sldId id="351"/>
            <p14:sldId id="350"/>
            <p14:sldId id="345"/>
            <p14:sldId id="346"/>
            <p14:sldId id="347"/>
            <p14:sldId id="348"/>
            <p14:sldId id="352"/>
            <p14:sldId id="354"/>
            <p14:sldId id="360"/>
            <p14:sldId id="361"/>
            <p14:sldId id="353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84" y="4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890E2C7-4AA4-40F7-8002-CDDB41FFD692}"/>
    <pc:docChg chg="addSld delSld modSld modSection">
      <pc:chgData name="Zhong Hao" userId="044e1e816ffd1f93" providerId="LiveId" clId="{3890E2C7-4AA4-40F7-8002-CDDB41FFD692}" dt="2020-09-05T04:38:55.023" v="189"/>
      <pc:docMkLst>
        <pc:docMk/>
      </pc:docMkLst>
      <pc:sldChg chg="modSp">
        <pc:chgData name="Zhong Hao" userId="044e1e816ffd1f93" providerId="LiveId" clId="{3890E2C7-4AA4-40F7-8002-CDDB41FFD692}" dt="2020-09-05T04:38:08.779" v="175" actId="20577"/>
        <pc:sldMkLst>
          <pc:docMk/>
          <pc:sldMk cId="3568332244" sldId="355"/>
        </pc:sldMkLst>
        <pc:spChg chg="mod">
          <ac:chgData name="Zhong Hao" userId="044e1e816ffd1f93" providerId="LiveId" clId="{3890E2C7-4AA4-40F7-8002-CDDB41FFD692}" dt="2020-09-05T04:38:08.779" v="175" actId="20577"/>
          <ac:spMkLst>
            <pc:docMk/>
            <pc:sldMk cId="3568332244" sldId="355"/>
            <ac:spMk id="2" creationId="{23298CA7-1375-4E2C-8A13-754C8F7AC742}"/>
          </ac:spMkLst>
        </pc:spChg>
      </pc:sldChg>
      <pc:sldChg chg="modSp">
        <pc:chgData name="Zhong Hao" userId="044e1e816ffd1f93" providerId="LiveId" clId="{3890E2C7-4AA4-40F7-8002-CDDB41FFD692}" dt="2020-09-05T04:38:15.130" v="185" actId="20577"/>
        <pc:sldMkLst>
          <pc:docMk/>
          <pc:sldMk cId="3790443659" sldId="356"/>
        </pc:sldMkLst>
        <pc:spChg chg="mod">
          <ac:chgData name="Zhong Hao" userId="044e1e816ffd1f93" providerId="LiveId" clId="{3890E2C7-4AA4-40F7-8002-CDDB41FFD692}" dt="2020-09-05T04:38:15.130" v="185" actId="20577"/>
          <ac:spMkLst>
            <pc:docMk/>
            <pc:sldMk cId="3790443659" sldId="356"/>
            <ac:spMk id="2" creationId="{022F058B-4A0D-4949-87F5-DB64B28BD309}"/>
          </ac:spMkLst>
        </pc:spChg>
      </pc:sldChg>
      <pc:sldChg chg="modSp">
        <pc:chgData name="Zhong Hao" userId="044e1e816ffd1f93" providerId="LiveId" clId="{3890E2C7-4AA4-40F7-8002-CDDB41FFD692}" dt="2020-09-05T04:38:23.623" v="187"/>
        <pc:sldMkLst>
          <pc:docMk/>
          <pc:sldMk cId="2190785297" sldId="357"/>
        </pc:sldMkLst>
        <pc:spChg chg="mod">
          <ac:chgData name="Zhong Hao" userId="044e1e816ffd1f93" providerId="LiveId" clId="{3890E2C7-4AA4-40F7-8002-CDDB41FFD692}" dt="2020-09-05T04:38:23.623" v="187"/>
          <ac:spMkLst>
            <pc:docMk/>
            <pc:sldMk cId="2190785297" sldId="357"/>
            <ac:spMk id="2" creationId="{864346FA-667B-4933-B9AA-C9502F4BA8E2}"/>
          </ac:spMkLst>
        </pc:spChg>
        <pc:spChg chg="mod">
          <ac:chgData name="Zhong Hao" userId="044e1e816ffd1f93" providerId="LiveId" clId="{3890E2C7-4AA4-40F7-8002-CDDB41FFD692}" dt="2020-09-05T04:38:22.653" v="186"/>
          <ac:spMkLst>
            <pc:docMk/>
            <pc:sldMk cId="2190785297" sldId="357"/>
            <ac:spMk id="4" creationId="{11CEB973-1A25-43FB-BC22-9CB73F83A33E}"/>
          </ac:spMkLst>
        </pc:spChg>
      </pc:sldChg>
      <pc:sldChg chg="modSp">
        <pc:chgData name="Zhong Hao" userId="044e1e816ffd1f93" providerId="LiveId" clId="{3890E2C7-4AA4-40F7-8002-CDDB41FFD692}" dt="2020-09-05T04:38:51.842" v="188"/>
        <pc:sldMkLst>
          <pc:docMk/>
          <pc:sldMk cId="497508441" sldId="358"/>
        </pc:sldMkLst>
        <pc:spChg chg="mod">
          <ac:chgData name="Zhong Hao" userId="044e1e816ffd1f93" providerId="LiveId" clId="{3890E2C7-4AA4-40F7-8002-CDDB41FFD692}" dt="2020-09-05T04:38:51.842" v="188"/>
          <ac:spMkLst>
            <pc:docMk/>
            <pc:sldMk cId="497508441" sldId="358"/>
            <ac:spMk id="2" creationId="{7CDE73CE-8A3A-4584-AC99-CF77FDDFE8A1}"/>
          </ac:spMkLst>
        </pc:spChg>
      </pc:sldChg>
      <pc:sldChg chg="modSp">
        <pc:chgData name="Zhong Hao" userId="044e1e816ffd1f93" providerId="LiveId" clId="{3890E2C7-4AA4-40F7-8002-CDDB41FFD692}" dt="2020-09-05T04:38:55.023" v="189"/>
        <pc:sldMkLst>
          <pc:docMk/>
          <pc:sldMk cId="2822689214" sldId="359"/>
        </pc:sldMkLst>
        <pc:spChg chg="mod">
          <ac:chgData name="Zhong Hao" userId="044e1e816ffd1f93" providerId="LiveId" clId="{3890E2C7-4AA4-40F7-8002-CDDB41FFD692}" dt="2020-09-05T04:38:55.023" v="189"/>
          <ac:spMkLst>
            <pc:docMk/>
            <pc:sldMk cId="2822689214" sldId="359"/>
            <ac:spMk id="2" creationId="{AC425EFC-DB11-40DF-AECF-A8C7467D946A}"/>
          </ac:spMkLst>
        </pc:spChg>
      </pc:sldChg>
      <pc:sldChg chg="addSp modSp add">
        <pc:chgData name="Zhong Hao" userId="044e1e816ffd1f93" providerId="LiveId" clId="{3890E2C7-4AA4-40F7-8002-CDDB41FFD692}" dt="2020-09-04T06:58:44.946" v="167" actId="20577"/>
        <pc:sldMkLst>
          <pc:docMk/>
          <pc:sldMk cId="1930349126" sldId="360"/>
        </pc:sldMkLst>
        <pc:spChg chg="mod">
          <ac:chgData name="Zhong Hao" userId="044e1e816ffd1f93" providerId="LiveId" clId="{3890E2C7-4AA4-40F7-8002-CDDB41FFD692}" dt="2020-09-04T06:56:50.866" v="95" actId="20577"/>
          <ac:spMkLst>
            <pc:docMk/>
            <pc:sldMk cId="1930349126" sldId="360"/>
            <ac:spMk id="2" creationId="{EAE973EB-1F71-48D1-A30C-9BD7AC3FB072}"/>
          </ac:spMkLst>
        </pc:spChg>
        <pc:spChg chg="mod">
          <ac:chgData name="Zhong Hao" userId="044e1e816ffd1f93" providerId="LiveId" clId="{3890E2C7-4AA4-40F7-8002-CDDB41FFD692}" dt="2020-09-04T06:58:44.946" v="167" actId="20577"/>
          <ac:spMkLst>
            <pc:docMk/>
            <pc:sldMk cId="1930349126" sldId="360"/>
            <ac:spMk id="3" creationId="{0B30C953-4CAA-4444-8C29-583E9F1286BE}"/>
          </ac:spMkLst>
        </pc:spChg>
        <pc:picChg chg="add mod">
          <ac:chgData name="Zhong Hao" userId="044e1e816ffd1f93" providerId="LiveId" clId="{3890E2C7-4AA4-40F7-8002-CDDB41FFD692}" dt="2020-09-04T06:56:58.184" v="98" actId="1076"/>
          <ac:picMkLst>
            <pc:docMk/>
            <pc:sldMk cId="1930349126" sldId="360"/>
            <ac:picMk id="5" creationId="{97271476-9E53-4977-BBF4-F8F46638EFE8}"/>
          </ac:picMkLst>
        </pc:picChg>
        <pc:picChg chg="add mod">
          <ac:chgData name="Zhong Hao" userId="044e1e816ffd1f93" providerId="LiveId" clId="{3890E2C7-4AA4-40F7-8002-CDDB41FFD692}" dt="2020-09-04T06:57:01.017" v="99" actId="1076"/>
          <ac:picMkLst>
            <pc:docMk/>
            <pc:sldMk cId="1930349126" sldId="360"/>
            <ac:picMk id="7" creationId="{167F6D56-525B-49AC-9160-EA4DD96F7AD3}"/>
          </ac:picMkLst>
        </pc:picChg>
      </pc:sldChg>
      <pc:sldChg chg="add del">
        <pc:chgData name="Zhong Hao" userId="044e1e816ffd1f93" providerId="LiveId" clId="{3890E2C7-4AA4-40F7-8002-CDDB41FFD692}" dt="2020-09-04T06:56:35.677" v="90" actId="2696"/>
        <pc:sldMkLst>
          <pc:docMk/>
          <pc:sldMk cId="1148547734" sldId="361"/>
        </pc:sldMkLst>
      </pc:sldChg>
    </pc:docChg>
  </pc:docChgLst>
  <pc:docChgLst>
    <pc:chgData name="Zhong Hao" userId="044e1e816ffd1f93" providerId="LiveId" clId="{9961305B-E6C6-4821-87FA-12F42D1F9538}"/>
    <pc:docChg chg="undo custSel addSld delSld modSld sldOrd modSection">
      <pc:chgData name="Zhong Hao" userId="044e1e816ffd1f93" providerId="LiveId" clId="{9961305B-E6C6-4821-87FA-12F42D1F9538}" dt="2020-09-04T01:11:14.487" v="1058" actId="2696"/>
      <pc:docMkLst>
        <pc:docMk/>
      </pc:docMkLst>
      <pc:sldChg chg="modSp">
        <pc:chgData name="Zhong Hao" userId="044e1e816ffd1f93" providerId="LiveId" clId="{9961305B-E6C6-4821-87FA-12F42D1F9538}" dt="2020-09-04T00:24:03.768" v="9" actId="20577"/>
        <pc:sldMkLst>
          <pc:docMk/>
          <pc:sldMk cId="2252912955" sldId="256"/>
        </pc:sldMkLst>
        <pc:spChg chg="mod">
          <ac:chgData name="Zhong Hao" userId="044e1e816ffd1f93" providerId="LiveId" clId="{9961305B-E6C6-4821-87FA-12F42D1F9538}" dt="2020-09-04T00:24:03.768" v="9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add del">
        <pc:chgData name="Zhong Hao" userId="044e1e816ffd1f93" providerId="LiveId" clId="{9961305B-E6C6-4821-87FA-12F42D1F9538}" dt="2020-09-04T01:08:46.251" v="955"/>
        <pc:sldMkLst>
          <pc:docMk/>
          <pc:sldMk cId="0" sldId="272"/>
        </pc:sldMkLst>
      </pc:sldChg>
      <pc:sldChg chg="modSp">
        <pc:chgData name="Zhong Hao" userId="044e1e816ffd1f93" providerId="LiveId" clId="{9961305B-E6C6-4821-87FA-12F42D1F9538}" dt="2020-09-04T00:37:17.413" v="522" actId="20577"/>
        <pc:sldMkLst>
          <pc:docMk/>
          <pc:sldMk cId="3214860421" sldId="304"/>
        </pc:sldMkLst>
        <pc:spChg chg="mod">
          <ac:chgData name="Zhong Hao" userId="044e1e816ffd1f93" providerId="LiveId" clId="{9961305B-E6C6-4821-87FA-12F42D1F9538}" dt="2020-09-04T00:34:53.858" v="449"/>
          <ac:spMkLst>
            <pc:docMk/>
            <pc:sldMk cId="3214860421" sldId="304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4T00:37:17.413" v="522" actId="20577"/>
          <ac:spMkLst>
            <pc:docMk/>
            <pc:sldMk cId="3214860421" sldId="304"/>
            <ac:spMk id="3" creationId="{00000000-0000-0000-0000-000000000000}"/>
          </ac:spMkLst>
        </pc:spChg>
      </pc:sldChg>
      <pc:sldChg chg="modSp">
        <pc:chgData name="Zhong Hao" userId="044e1e816ffd1f93" providerId="LiveId" clId="{9961305B-E6C6-4821-87FA-12F42D1F9538}" dt="2020-09-04T00:27:39.418" v="279" actId="20577"/>
        <pc:sldMkLst>
          <pc:docMk/>
          <pc:sldMk cId="4073792569" sldId="305"/>
        </pc:sldMkLst>
        <pc:spChg chg="mod">
          <ac:chgData name="Zhong Hao" userId="044e1e816ffd1f93" providerId="LiveId" clId="{9961305B-E6C6-4821-87FA-12F42D1F9538}" dt="2020-09-04T00:27:14.409" v="209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4T00:27:39.418" v="279" actId="20577"/>
          <ac:spMkLst>
            <pc:docMk/>
            <pc:sldMk cId="4073792569" sldId="305"/>
            <ac:spMk id="3" creationId="{00000000-0000-0000-0000-000000000000}"/>
          </ac:spMkLst>
        </pc:spChg>
      </pc:sldChg>
      <pc:sldChg chg="modSp">
        <pc:chgData name="Zhong Hao" userId="044e1e816ffd1f93" providerId="LiveId" clId="{9961305B-E6C6-4821-87FA-12F42D1F9538}" dt="2020-09-04T00:26:39.250" v="181" actId="6549"/>
        <pc:sldMkLst>
          <pc:docMk/>
          <pc:sldMk cId="3548391965" sldId="315"/>
        </pc:sldMkLst>
        <pc:spChg chg="mod">
          <ac:chgData name="Zhong Hao" userId="044e1e816ffd1f93" providerId="LiveId" clId="{9961305B-E6C6-4821-87FA-12F42D1F9538}" dt="2020-09-04T00:24:20.683" v="44" actId="20577"/>
          <ac:spMkLst>
            <pc:docMk/>
            <pc:sldMk cId="3548391965" sldId="315"/>
            <ac:spMk id="2" creationId="{00000000-0000-0000-0000-000000000000}"/>
          </ac:spMkLst>
        </pc:spChg>
        <pc:spChg chg="mod">
          <ac:chgData name="Zhong Hao" userId="044e1e816ffd1f93" providerId="LiveId" clId="{9961305B-E6C6-4821-87FA-12F42D1F9538}" dt="2020-09-04T00:26:39.250" v="181" actId="6549"/>
          <ac:spMkLst>
            <pc:docMk/>
            <pc:sldMk cId="3548391965" sldId="315"/>
            <ac:spMk id="3" creationId="{00000000-0000-0000-0000-000000000000}"/>
          </ac:spMkLst>
        </pc:spChg>
      </pc:sldChg>
      <pc:sldChg chg="del">
        <pc:chgData name="Zhong Hao" userId="044e1e816ffd1f93" providerId="LiveId" clId="{9961305B-E6C6-4821-87FA-12F42D1F9538}" dt="2020-09-04T00:37:31.855" v="524" actId="2696"/>
        <pc:sldMkLst>
          <pc:docMk/>
          <pc:sldMk cId="1811954066" sldId="326"/>
        </pc:sldMkLst>
      </pc:sldChg>
      <pc:sldChg chg="del">
        <pc:chgData name="Zhong Hao" userId="044e1e816ffd1f93" providerId="LiveId" clId="{9961305B-E6C6-4821-87FA-12F42D1F9538}" dt="2020-09-04T00:37:31.877" v="526" actId="2696"/>
        <pc:sldMkLst>
          <pc:docMk/>
          <pc:sldMk cId="1648964525" sldId="327"/>
        </pc:sldMkLst>
      </pc:sldChg>
      <pc:sldChg chg="del">
        <pc:chgData name="Zhong Hao" userId="044e1e816ffd1f93" providerId="LiveId" clId="{9961305B-E6C6-4821-87FA-12F42D1F9538}" dt="2020-09-04T00:37:31.862" v="525" actId="2696"/>
        <pc:sldMkLst>
          <pc:docMk/>
          <pc:sldMk cId="622973539" sldId="328"/>
        </pc:sldMkLst>
      </pc:sldChg>
      <pc:sldChg chg="del">
        <pc:chgData name="Zhong Hao" userId="044e1e816ffd1f93" providerId="LiveId" clId="{9961305B-E6C6-4821-87FA-12F42D1F9538}" dt="2020-09-04T00:37:31.884" v="527" actId="2696"/>
        <pc:sldMkLst>
          <pc:docMk/>
          <pc:sldMk cId="2826819985" sldId="329"/>
        </pc:sldMkLst>
      </pc:sldChg>
      <pc:sldChg chg="del">
        <pc:chgData name="Zhong Hao" userId="044e1e816ffd1f93" providerId="LiveId" clId="{9961305B-E6C6-4821-87FA-12F42D1F9538}" dt="2020-09-04T00:37:31.911" v="529" actId="2696"/>
        <pc:sldMkLst>
          <pc:docMk/>
          <pc:sldMk cId="2011210921" sldId="330"/>
        </pc:sldMkLst>
      </pc:sldChg>
      <pc:sldChg chg="del">
        <pc:chgData name="Zhong Hao" userId="044e1e816ffd1f93" providerId="LiveId" clId="{9961305B-E6C6-4821-87FA-12F42D1F9538}" dt="2020-09-04T00:37:31.895" v="528" actId="2696"/>
        <pc:sldMkLst>
          <pc:docMk/>
          <pc:sldMk cId="3536422252" sldId="331"/>
        </pc:sldMkLst>
      </pc:sldChg>
      <pc:sldChg chg="del">
        <pc:chgData name="Zhong Hao" userId="044e1e816ffd1f93" providerId="LiveId" clId="{9961305B-E6C6-4821-87FA-12F42D1F9538}" dt="2020-09-04T00:37:31.949" v="533" actId="2696"/>
        <pc:sldMkLst>
          <pc:docMk/>
          <pc:sldMk cId="3521368305" sldId="332"/>
        </pc:sldMkLst>
      </pc:sldChg>
      <pc:sldChg chg="del">
        <pc:chgData name="Zhong Hao" userId="044e1e816ffd1f93" providerId="LiveId" clId="{9961305B-E6C6-4821-87FA-12F42D1F9538}" dt="2020-09-04T00:37:31.941" v="532" actId="2696"/>
        <pc:sldMkLst>
          <pc:docMk/>
          <pc:sldMk cId="1902990736" sldId="333"/>
        </pc:sldMkLst>
      </pc:sldChg>
      <pc:sldChg chg="del">
        <pc:chgData name="Zhong Hao" userId="044e1e816ffd1f93" providerId="LiveId" clId="{9961305B-E6C6-4821-87FA-12F42D1F9538}" dt="2020-09-04T00:37:31.920" v="530" actId="2696"/>
        <pc:sldMkLst>
          <pc:docMk/>
          <pc:sldMk cId="1476958885" sldId="334"/>
        </pc:sldMkLst>
      </pc:sldChg>
      <pc:sldChg chg="del">
        <pc:chgData name="Zhong Hao" userId="044e1e816ffd1f93" providerId="LiveId" clId="{9961305B-E6C6-4821-87FA-12F42D1F9538}" dt="2020-09-04T00:37:31.927" v="531" actId="2696"/>
        <pc:sldMkLst>
          <pc:docMk/>
          <pc:sldMk cId="3842456381" sldId="335"/>
        </pc:sldMkLst>
      </pc:sldChg>
      <pc:sldChg chg="del">
        <pc:chgData name="Zhong Hao" userId="044e1e816ffd1f93" providerId="LiveId" clId="{9961305B-E6C6-4821-87FA-12F42D1F9538}" dt="2020-09-04T00:37:31.961" v="534" actId="2696"/>
        <pc:sldMkLst>
          <pc:docMk/>
          <pc:sldMk cId="661930392" sldId="336"/>
        </pc:sldMkLst>
      </pc:sldChg>
      <pc:sldChg chg="del">
        <pc:chgData name="Zhong Hao" userId="044e1e816ffd1f93" providerId="LiveId" clId="{9961305B-E6C6-4821-87FA-12F42D1F9538}" dt="2020-09-04T00:37:31.977" v="535" actId="2696"/>
        <pc:sldMkLst>
          <pc:docMk/>
          <pc:sldMk cId="2959232300" sldId="337"/>
        </pc:sldMkLst>
      </pc:sldChg>
      <pc:sldChg chg="del">
        <pc:chgData name="Zhong Hao" userId="044e1e816ffd1f93" providerId="LiveId" clId="{9961305B-E6C6-4821-87FA-12F42D1F9538}" dt="2020-09-04T00:37:32.026" v="538" actId="2696"/>
        <pc:sldMkLst>
          <pc:docMk/>
          <pc:sldMk cId="3580435914" sldId="338"/>
        </pc:sldMkLst>
      </pc:sldChg>
      <pc:sldChg chg="del">
        <pc:chgData name="Zhong Hao" userId="044e1e816ffd1f93" providerId="LiveId" clId="{9961305B-E6C6-4821-87FA-12F42D1F9538}" dt="2020-09-04T00:37:31.985" v="536" actId="2696"/>
        <pc:sldMkLst>
          <pc:docMk/>
          <pc:sldMk cId="4287334275" sldId="339"/>
        </pc:sldMkLst>
      </pc:sldChg>
      <pc:sldChg chg="del">
        <pc:chgData name="Zhong Hao" userId="044e1e816ffd1f93" providerId="LiveId" clId="{9961305B-E6C6-4821-87FA-12F42D1F9538}" dt="2020-09-04T00:37:32.004" v="537" actId="2696"/>
        <pc:sldMkLst>
          <pc:docMk/>
          <pc:sldMk cId="4065934343" sldId="340"/>
        </pc:sldMkLst>
      </pc:sldChg>
      <pc:sldChg chg="del">
        <pc:chgData name="Zhong Hao" userId="044e1e816ffd1f93" providerId="LiveId" clId="{9961305B-E6C6-4821-87FA-12F42D1F9538}" dt="2020-09-04T00:37:32.063" v="539" actId="2696"/>
        <pc:sldMkLst>
          <pc:docMk/>
          <pc:sldMk cId="3231987528" sldId="341"/>
        </pc:sldMkLst>
      </pc:sldChg>
      <pc:sldChg chg="del">
        <pc:chgData name="Zhong Hao" userId="044e1e816ffd1f93" providerId="LiveId" clId="{9961305B-E6C6-4821-87FA-12F42D1F9538}" dt="2020-09-04T00:37:32.089" v="540" actId="2696"/>
        <pc:sldMkLst>
          <pc:docMk/>
          <pc:sldMk cId="3008325204" sldId="342"/>
        </pc:sldMkLst>
      </pc:sldChg>
      <pc:sldChg chg="addSp delSp modSp add ord">
        <pc:chgData name="Zhong Hao" userId="044e1e816ffd1f93" providerId="LiveId" clId="{9961305B-E6C6-4821-87FA-12F42D1F9538}" dt="2020-09-04T00:34:37.779" v="448"/>
        <pc:sldMkLst>
          <pc:docMk/>
          <pc:sldMk cId="2731431557" sldId="343"/>
        </pc:sldMkLst>
        <pc:spChg chg="mod">
          <ac:chgData name="Zhong Hao" userId="044e1e816ffd1f93" providerId="LiveId" clId="{9961305B-E6C6-4821-87FA-12F42D1F9538}" dt="2020-09-04T00:28:42.857" v="296" actId="20577"/>
          <ac:spMkLst>
            <pc:docMk/>
            <pc:sldMk cId="2731431557" sldId="343"/>
            <ac:spMk id="2" creationId="{00000000-0000-0000-0000-000000000000}"/>
          </ac:spMkLst>
        </pc:spChg>
        <pc:spChg chg="del mod">
          <ac:chgData name="Zhong Hao" userId="044e1e816ffd1f93" providerId="LiveId" clId="{9961305B-E6C6-4821-87FA-12F42D1F9538}" dt="2020-09-04T00:29:57.057" v="345"/>
          <ac:spMkLst>
            <pc:docMk/>
            <pc:sldMk cId="2731431557" sldId="343"/>
            <ac:spMk id="3" creationId="{00000000-0000-0000-0000-000000000000}"/>
          </ac:spMkLst>
        </pc:spChg>
        <pc:spChg chg="add mod">
          <ac:chgData name="Zhong Hao" userId="044e1e816ffd1f93" providerId="LiveId" clId="{9961305B-E6C6-4821-87FA-12F42D1F9538}" dt="2020-09-04T00:33:45.083" v="447" actId="6549"/>
          <ac:spMkLst>
            <pc:docMk/>
            <pc:sldMk cId="2731431557" sldId="343"/>
            <ac:spMk id="6" creationId="{C8B350AF-EE83-4374-914A-EE3980BCCC1C}"/>
          </ac:spMkLst>
        </pc:spChg>
        <pc:spChg chg="add mod">
          <ac:chgData name="Zhong Hao" userId="044e1e816ffd1f93" providerId="LiveId" clId="{9961305B-E6C6-4821-87FA-12F42D1F9538}" dt="2020-09-04T00:31:37.593" v="446" actId="1035"/>
          <ac:spMkLst>
            <pc:docMk/>
            <pc:sldMk cId="2731431557" sldId="343"/>
            <ac:spMk id="9" creationId="{D2DD4D16-071A-4AD9-8662-74503683788A}"/>
          </ac:spMkLst>
        </pc:spChg>
        <pc:spChg chg="add mod">
          <ac:chgData name="Zhong Hao" userId="044e1e816ffd1f93" providerId="LiveId" clId="{9961305B-E6C6-4821-87FA-12F42D1F9538}" dt="2020-09-04T00:31:32.106" v="417" actId="1036"/>
          <ac:spMkLst>
            <pc:docMk/>
            <pc:sldMk cId="2731431557" sldId="343"/>
            <ac:spMk id="12" creationId="{721CFBAA-0180-40C6-A724-9C7EA2816B52}"/>
          </ac:spMkLst>
        </pc:spChg>
        <pc:picChg chg="add mod">
          <ac:chgData name="Zhong Hao" userId="044e1e816ffd1f93" providerId="LiveId" clId="{9961305B-E6C6-4821-87FA-12F42D1F9538}" dt="2020-09-04T00:30:11.320" v="362" actId="1076"/>
          <ac:picMkLst>
            <pc:docMk/>
            <pc:sldMk cId="2731431557" sldId="343"/>
            <ac:picMk id="5" creationId="{02593EBD-D3AD-4867-99E0-EE0C8D099F2E}"/>
          </ac:picMkLst>
        </pc:picChg>
        <pc:picChg chg="add mod">
          <ac:chgData name="Zhong Hao" userId="044e1e816ffd1f93" providerId="LiveId" clId="{9961305B-E6C6-4821-87FA-12F42D1F9538}" dt="2020-09-04T00:31:37.593" v="446" actId="1035"/>
          <ac:picMkLst>
            <pc:docMk/>
            <pc:sldMk cId="2731431557" sldId="343"/>
            <ac:picMk id="8" creationId="{FB0BC533-461F-4B71-8794-895AE9FF5E07}"/>
          </ac:picMkLst>
        </pc:picChg>
        <pc:picChg chg="add mod">
          <ac:chgData name="Zhong Hao" userId="044e1e816ffd1f93" providerId="LiveId" clId="{9961305B-E6C6-4821-87FA-12F42D1F9538}" dt="2020-09-04T00:31:32.106" v="417" actId="1036"/>
          <ac:picMkLst>
            <pc:docMk/>
            <pc:sldMk cId="2731431557" sldId="343"/>
            <ac:picMk id="11" creationId="{412CD982-5CCD-4775-BD28-B0606FA5E1B0}"/>
          </ac:picMkLst>
        </pc:picChg>
      </pc:sldChg>
      <pc:sldChg chg="modSp add">
        <pc:chgData name="Zhong Hao" userId="044e1e816ffd1f93" providerId="LiveId" clId="{9961305B-E6C6-4821-87FA-12F42D1F9538}" dt="2020-09-04T00:37:48.190" v="561" actId="20577"/>
        <pc:sldMkLst>
          <pc:docMk/>
          <pc:sldMk cId="3271724073" sldId="344"/>
        </pc:sldMkLst>
        <pc:spChg chg="mod">
          <ac:chgData name="Zhong Hao" userId="044e1e816ffd1f93" providerId="LiveId" clId="{9961305B-E6C6-4821-87FA-12F42D1F9538}" dt="2020-09-04T00:37:48.190" v="561" actId="20577"/>
          <ac:spMkLst>
            <pc:docMk/>
            <pc:sldMk cId="3271724073" sldId="344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8:19.138" v="815"/>
        <pc:sldMkLst>
          <pc:docMk/>
          <pc:sldMk cId="4228734258" sldId="345"/>
        </pc:sldMkLst>
        <pc:spChg chg="mod">
          <ac:chgData name="Zhong Hao" userId="044e1e816ffd1f93" providerId="LiveId" clId="{9961305B-E6C6-4821-87FA-12F42D1F9538}" dt="2020-09-04T00:58:19.138" v="815"/>
          <ac:spMkLst>
            <pc:docMk/>
            <pc:sldMk cId="4228734258" sldId="345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8:22.354" v="816"/>
        <pc:sldMkLst>
          <pc:docMk/>
          <pc:sldMk cId="2385256924" sldId="346"/>
        </pc:sldMkLst>
        <pc:spChg chg="mod">
          <ac:chgData name="Zhong Hao" userId="044e1e816ffd1f93" providerId="LiveId" clId="{9961305B-E6C6-4821-87FA-12F42D1F9538}" dt="2020-09-04T00:58:22.354" v="816"/>
          <ac:spMkLst>
            <pc:docMk/>
            <pc:sldMk cId="2385256924" sldId="346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8:26.274" v="817"/>
        <pc:sldMkLst>
          <pc:docMk/>
          <pc:sldMk cId="4061698321" sldId="347"/>
        </pc:sldMkLst>
        <pc:spChg chg="mod">
          <ac:chgData name="Zhong Hao" userId="044e1e816ffd1f93" providerId="LiveId" clId="{9961305B-E6C6-4821-87FA-12F42D1F9538}" dt="2020-09-04T00:58:26.274" v="817"/>
          <ac:spMkLst>
            <pc:docMk/>
            <pc:sldMk cId="4061698321" sldId="347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9:13.951" v="826" actId="6549"/>
        <pc:sldMkLst>
          <pc:docMk/>
          <pc:sldMk cId="3277701708" sldId="348"/>
        </pc:sldMkLst>
        <pc:spChg chg="mod">
          <ac:chgData name="Zhong Hao" userId="044e1e816ffd1f93" providerId="LiveId" clId="{9961305B-E6C6-4821-87FA-12F42D1F9538}" dt="2020-09-04T00:59:13.951" v="826" actId="6549"/>
          <ac:spMkLst>
            <pc:docMk/>
            <pc:sldMk cId="3277701708" sldId="348"/>
            <ac:spMk id="3" creationId="{00000000-0000-0000-0000-000000000000}"/>
          </ac:spMkLst>
        </pc:spChg>
      </pc:sldChg>
      <pc:sldChg chg="modSp add ord">
        <pc:chgData name="Zhong Hao" userId="044e1e816ffd1f93" providerId="LiveId" clId="{9961305B-E6C6-4821-87FA-12F42D1F9538}" dt="2020-09-04T00:56:28.406" v="758" actId="6549"/>
        <pc:sldMkLst>
          <pc:docMk/>
          <pc:sldMk cId="273572291" sldId="349"/>
        </pc:sldMkLst>
        <pc:spChg chg="mod">
          <ac:chgData name="Zhong Hao" userId="044e1e816ffd1f93" providerId="LiveId" clId="{9961305B-E6C6-4821-87FA-12F42D1F9538}" dt="2020-09-04T00:56:28.406" v="758" actId="6549"/>
          <ac:spMkLst>
            <pc:docMk/>
            <pc:sldMk cId="273572291" sldId="349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7:38.355" v="812" actId="20577"/>
        <pc:sldMkLst>
          <pc:docMk/>
          <pc:sldMk cId="3340156221" sldId="350"/>
        </pc:sldMkLst>
        <pc:spChg chg="mod">
          <ac:chgData name="Zhong Hao" userId="044e1e816ffd1f93" providerId="LiveId" clId="{9961305B-E6C6-4821-87FA-12F42D1F9538}" dt="2020-09-04T00:57:38.355" v="812" actId="20577"/>
          <ac:spMkLst>
            <pc:docMk/>
            <pc:sldMk cId="3340156221" sldId="350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0:57:51.568" v="814" actId="6549"/>
        <pc:sldMkLst>
          <pc:docMk/>
          <pc:sldMk cId="2197536186" sldId="351"/>
        </pc:sldMkLst>
        <pc:spChg chg="mod">
          <ac:chgData name="Zhong Hao" userId="044e1e816ffd1f93" providerId="LiveId" clId="{9961305B-E6C6-4821-87FA-12F42D1F9538}" dt="2020-09-04T00:57:51.568" v="814" actId="6549"/>
          <ac:spMkLst>
            <pc:docMk/>
            <pc:sldMk cId="2197536186" sldId="351"/>
            <ac:spMk id="3" creationId="{00000000-0000-0000-0000-000000000000}"/>
          </ac:spMkLst>
        </pc:spChg>
      </pc:sldChg>
      <pc:sldChg chg="modSp add">
        <pc:chgData name="Zhong Hao" userId="044e1e816ffd1f93" providerId="LiveId" clId="{9961305B-E6C6-4821-87FA-12F42D1F9538}" dt="2020-09-04T01:01:40.668" v="871" actId="20577"/>
        <pc:sldMkLst>
          <pc:docMk/>
          <pc:sldMk cId="1984967633" sldId="352"/>
        </pc:sldMkLst>
        <pc:spChg chg="mod">
          <ac:chgData name="Zhong Hao" userId="044e1e816ffd1f93" providerId="LiveId" clId="{9961305B-E6C6-4821-87FA-12F42D1F9538}" dt="2020-09-04T01:01:40.668" v="871" actId="20577"/>
          <ac:spMkLst>
            <pc:docMk/>
            <pc:sldMk cId="1984967633" sldId="352"/>
            <ac:spMk id="3" creationId="{00000000-0000-0000-0000-000000000000}"/>
          </ac:spMkLst>
        </pc:spChg>
      </pc:sldChg>
      <pc:sldChg chg="addSp modSp add">
        <pc:chgData name="Zhong Hao" userId="044e1e816ffd1f93" providerId="LiveId" clId="{9961305B-E6C6-4821-87FA-12F42D1F9538}" dt="2020-09-04T01:05:46.673" v="912" actId="1076"/>
        <pc:sldMkLst>
          <pc:docMk/>
          <pc:sldMk cId="11485882" sldId="353"/>
        </pc:sldMkLst>
        <pc:spChg chg="mod">
          <ac:chgData name="Zhong Hao" userId="044e1e816ffd1f93" providerId="LiveId" clId="{9961305B-E6C6-4821-87FA-12F42D1F9538}" dt="2020-09-04T01:02:14.154" v="906" actId="20577"/>
          <ac:spMkLst>
            <pc:docMk/>
            <pc:sldMk cId="11485882" sldId="353"/>
            <ac:spMk id="2" creationId="{DF8D4E8B-120D-4892-9440-05AA063C050D}"/>
          </ac:spMkLst>
        </pc:spChg>
        <pc:spChg chg="mod">
          <ac:chgData name="Zhong Hao" userId="044e1e816ffd1f93" providerId="LiveId" clId="{9961305B-E6C6-4821-87FA-12F42D1F9538}" dt="2020-09-04T01:04:13.316" v="909"/>
          <ac:spMkLst>
            <pc:docMk/>
            <pc:sldMk cId="11485882" sldId="353"/>
            <ac:spMk id="3" creationId="{BF080D96-D73D-4BA2-933F-7BA14B077CB3}"/>
          </ac:spMkLst>
        </pc:spChg>
        <pc:picChg chg="add mod">
          <ac:chgData name="Zhong Hao" userId="044e1e816ffd1f93" providerId="LiveId" clId="{9961305B-E6C6-4821-87FA-12F42D1F9538}" dt="2020-09-04T01:05:46.673" v="912" actId="1076"/>
          <ac:picMkLst>
            <pc:docMk/>
            <pc:sldMk cId="11485882" sldId="353"/>
            <ac:picMk id="4" creationId="{7A398A99-5086-462B-88C0-00DF2DF2C59B}"/>
          </ac:picMkLst>
        </pc:picChg>
        <pc:picChg chg="add mod">
          <ac:chgData name="Zhong Hao" userId="044e1e816ffd1f93" providerId="LiveId" clId="{9961305B-E6C6-4821-87FA-12F42D1F9538}" dt="2020-09-04T01:05:46.673" v="912" actId="1076"/>
          <ac:picMkLst>
            <pc:docMk/>
            <pc:sldMk cId="11485882" sldId="353"/>
            <ac:picMk id="5" creationId="{665B4682-F44D-4C72-A22C-B3B2EAFE93AF}"/>
          </ac:picMkLst>
        </pc:picChg>
        <pc:picChg chg="add mod">
          <ac:chgData name="Zhong Hao" userId="044e1e816ffd1f93" providerId="LiveId" clId="{9961305B-E6C6-4821-87FA-12F42D1F9538}" dt="2020-09-04T01:05:46.673" v="912" actId="1076"/>
          <ac:picMkLst>
            <pc:docMk/>
            <pc:sldMk cId="11485882" sldId="353"/>
            <ac:picMk id="6" creationId="{682C7A96-4DD6-4CB8-B61C-2608119F0E70}"/>
          </ac:picMkLst>
        </pc:picChg>
        <pc:picChg chg="add mod">
          <ac:chgData name="Zhong Hao" userId="044e1e816ffd1f93" providerId="LiveId" clId="{9961305B-E6C6-4821-87FA-12F42D1F9538}" dt="2020-09-04T01:05:46.673" v="912" actId="1076"/>
          <ac:picMkLst>
            <pc:docMk/>
            <pc:sldMk cId="11485882" sldId="353"/>
            <ac:picMk id="7" creationId="{EF73FF29-F93C-4ABB-96B0-A8FF2F328875}"/>
          </ac:picMkLst>
        </pc:picChg>
      </pc:sldChg>
      <pc:sldChg chg="modSp add">
        <pc:chgData name="Zhong Hao" userId="044e1e816ffd1f93" providerId="LiveId" clId="{9961305B-E6C6-4821-87FA-12F42D1F9538}" dt="2020-09-04T01:02:07.827" v="902" actId="14"/>
        <pc:sldMkLst>
          <pc:docMk/>
          <pc:sldMk cId="5107219" sldId="354"/>
        </pc:sldMkLst>
        <pc:spChg chg="mod">
          <ac:chgData name="Zhong Hao" userId="044e1e816ffd1f93" providerId="LiveId" clId="{9961305B-E6C6-4821-87FA-12F42D1F9538}" dt="2020-09-04T01:02:07.827" v="902" actId="14"/>
          <ac:spMkLst>
            <pc:docMk/>
            <pc:sldMk cId="5107219" sldId="354"/>
            <ac:spMk id="3" creationId="{00000000-0000-0000-0000-000000000000}"/>
          </ac:spMkLst>
        </pc:spChg>
      </pc:sldChg>
      <pc:sldChg chg="addSp delSp modSp add">
        <pc:chgData name="Zhong Hao" userId="044e1e816ffd1f93" providerId="LiveId" clId="{9961305B-E6C6-4821-87FA-12F42D1F9538}" dt="2020-09-04T01:06:09.033" v="915"/>
        <pc:sldMkLst>
          <pc:docMk/>
          <pc:sldMk cId="3568332244" sldId="355"/>
        </pc:sldMkLst>
        <pc:spChg chg="mod">
          <ac:chgData name="Zhong Hao" userId="044e1e816ffd1f93" providerId="LiveId" clId="{9961305B-E6C6-4821-87FA-12F42D1F9538}" dt="2020-09-04T01:05:53.841" v="914"/>
          <ac:spMkLst>
            <pc:docMk/>
            <pc:sldMk cId="3568332244" sldId="355"/>
            <ac:spMk id="2" creationId="{23298CA7-1375-4E2C-8A13-754C8F7AC742}"/>
          </ac:spMkLst>
        </pc:spChg>
        <pc:spChg chg="del">
          <ac:chgData name="Zhong Hao" userId="044e1e816ffd1f93" providerId="LiveId" clId="{9961305B-E6C6-4821-87FA-12F42D1F9538}" dt="2020-09-04T01:06:09.033" v="915"/>
          <ac:spMkLst>
            <pc:docMk/>
            <pc:sldMk cId="3568332244" sldId="355"/>
            <ac:spMk id="3" creationId="{490BD1D6-1F6A-4C8A-A988-DE6EB8699054}"/>
          </ac:spMkLst>
        </pc:spChg>
        <pc:picChg chg="add">
          <ac:chgData name="Zhong Hao" userId="044e1e816ffd1f93" providerId="LiveId" clId="{9961305B-E6C6-4821-87FA-12F42D1F9538}" dt="2020-09-04T01:06:09.033" v="915"/>
          <ac:picMkLst>
            <pc:docMk/>
            <pc:sldMk cId="3568332244" sldId="355"/>
            <ac:picMk id="4" creationId="{98A3F347-0CA9-4E77-990D-EA70CCA5CBE6}"/>
          </ac:picMkLst>
        </pc:picChg>
      </pc:sldChg>
      <pc:sldChg chg="addSp delSp modSp add">
        <pc:chgData name="Zhong Hao" userId="044e1e816ffd1f93" providerId="LiveId" clId="{9961305B-E6C6-4821-87FA-12F42D1F9538}" dt="2020-09-04T01:07:00.860" v="924" actId="404"/>
        <pc:sldMkLst>
          <pc:docMk/>
          <pc:sldMk cId="3790443659" sldId="356"/>
        </pc:sldMkLst>
        <pc:spChg chg="mod">
          <ac:chgData name="Zhong Hao" userId="044e1e816ffd1f93" providerId="LiveId" clId="{9961305B-E6C6-4821-87FA-12F42D1F9538}" dt="2020-09-04T01:06:20.360" v="917"/>
          <ac:spMkLst>
            <pc:docMk/>
            <pc:sldMk cId="3790443659" sldId="356"/>
            <ac:spMk id="2" creationId="{022F058B-4A0D-4949-87F5-DB64B28BD309}"/>
          </ac:spMkLst>
        </pc:spChg>
        <pc:spChg chg="del">
          <ac:chgData name="Zhong Hao" userId="044e1e816ffd1f93" providerId="LiveId" clId="{9961305B-E6C6-4821-87FA-12F42D1F9538}" dt="2020-09-04T01:06:46.698" v="920" actId="478"/>
          <ac:spMkLst>
            <pc:docMk/>
            <pc:sldMk cId="3790443659" sldId="356"/>
            <ac:spMk id="3" creationId="{C9858086-06BB-4301-81D1-10E9394CFC2F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" creationId="{AA17F9D5-8523-4A42-9DDF-1E69FFF11C36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" creationId="{22EB76A6-696C-4FF6-A71C-D65CFCB04031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9" creationId="{A9DCCFB5-BFB1-429E-8F58-B2E1BDF7238E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14" creationId="{0638443F-0997-479C-ADEC-FC57C7000BFB}"/>
          </ac:spMkLst>
        </pc:spChg>
        <pc:spChg chg="add mod">
          <ac:chgData name="Zhong Hao" userId="044e1e816ffd1f93" providerId="LiveId" clId="{9961305B-E6C6-4821-87FA-12F42D1F9538}" dt="2020-09-04T01:06:42.951" v="919" actId="1076"/>
          <ac:spMkLst>
            <pc:docMk/>
            <pc:sldMk cId="3790443659" sldId="356"/>
            <ac:spMk id="16" creationId="{1D5FA188-AEDA-4458-800F-9489BC7C88D1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17" creationId="{E8D5A6D5-5BAF-4C5A-8F7B-77111A495226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1" creationId="{6A7AA2E3-CDE2-4F79-B4BE-CEF3F9F69CB5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2" creationId="{E7AEB626-BD15-444E-B41C-A296E391CCD7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5" creationId="{E6B41D23-B2E8-4215-B3DA-34641E90DC5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7" creationId="{55F78EBA-2AB7-45CB-B336-FBDE0A2F26D9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8" creationId="{2BDEA5F3-DE14-4396-8BB3-F1004065D17A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29" creationId="{A198A4A9-E236-47C0-B41E-DBDF18CC800C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30" creationId="{C4B71DFA-A880-4F6D-9325-90FBA7AC81D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31" creationId="{F3E82EF9-A29B-44AB-BE9C-CDF7FA97F3C1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34" creationId="{D28F60B7-A46F-4637-81D7-75578612A3DA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35" creationId="{5CB8D77B-CDB0-4C13-A77F-29196AD24DB7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37" creationId="{0A699A22-B4DA-4E0D-B22B-D0CA64165298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40" creationId="{35DD2D16-6974-4E7B-A04D-EF5F905CC4E5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45" creationId="{EB468321-45DB-4F76-BA66-65C7B8AB8653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46" creationId="{C3C30742-FAFE-4A05-8A2A-B1AF3D4DFEAA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48" creationId="{D04C0F1D-1558-4CC6-888E-8E42A1F8F7F6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1" creationId="{2F2847F8-A8EE-4D39-8EE3-2BD99A708455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2" creationId="{8F27BF71-6004-42B5-A39A-14C2E331E51B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3" creationId="{C626F8E3-795C-44EF-8DDD-03CAF0D656CC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4" creationId="{2E393439-7FA1-40C5-B165-548BE369C71D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5" creationId="{997ECB39-67C9-4C2B-8995-41284E53C71E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6" creationId="{8844D617-AD08-410D-8536-683F94714E02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7" creationId="{92D63342-EB7E-473D-8216-A46703BFBAD9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8" creationId="{37C74A33-12C5-45F7-9FAA-8B8385B5CC72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59" creationId="{6F2BF1E9-E366-483B-AC30-73C0DE3C5AF7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2" creationId="{D00DBAE5-0A0B-4AF2-BCCB-D1AF2F7DF296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3" creationId="{3A13B5C5-B62C-4551-83BB-ECB73A30FE5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4" creationId="{CD051F5C-1C40-451A-989F-4519F7BBB270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5" creationId="{B291F932-05AC-4837-B11C-C7D99DBC573A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6" creationId="{0938B4ED-BB24-4178-A73C-A6FBC9F0399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67" creationId="{0D969298-32C3-48BC-A187-E0E85D30F4FE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0" creationId="{9DFF64F4-61DE-4DA3-8390-BEE18FAB1E95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2" creationId="{D74C25E6-C491-473E-9DC7-9A4FAC42ED01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3" creationId="{DDF15A1F-E1A4-496A-B6CA-C69A75408F6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4" creationId="{6A1411E2-C7E7-45FF-BD72-09A7C99E2AAF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6" creationId="{E4F80CF5-4150-44DC-BDE2-2D13E5486A1D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77" creationId="{A15D9F73-08FA-4FC6-85B4-FBF253BC3811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0" creationId="{C899CEC7-3407-4512-A9FB-86DF16FCA8F3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1" creationId="{0BEC4D43-FE2C-485D-8A85-7B1D8B2D6FB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2" creationId="{543876BB-200C-42A8-BBF1-BD2AEC5BF10E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3" creationId="{A36718F8-CAEC-4473-83C6-2F31FEECB20F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4" creationId="{CDD07730-7262-447B-AFE6-8351A1BAAFA4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5" creationId="{FC8F5A3C-F2DA-4A09-BBDF-7D5F921EC6C6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6" creationId="{441B5D1D-C1E1-4A45-BAC9-31556020065F}"/>
          </ac:spMkLst>
        </pc:spChg>
        <pc:spChg chg="add mod">
          <ac:chgData name="Zhong Hao" userId="044e1e816ffd1f93" providerId="LiveId" clId="{9961305B-E6C6-4821-87FA-12F42D1F9538}" dt="2020-09-04T01:07:00.860" v="924" actId="404"/>
          <ac:spMkLst>
            <pc:docMk/>
            <pc:sldMk cId="3790443659" sldId="356"/>
            <ac:spMk id="87" creationId="{C2BD0199-B101-4D35-9DE4-B06D7D53C6F7}"/>
          </ac:spMkLst>
        </pc:spChg>
        <pc:spChg chg="add mod">
          <ac:chgData name="Zhong Hao" userId="044e1e816ffd1f93" providerId="LiveId" clId="{9961305B-E6C6-4821-87FA-12F42D1F9538}" dt="2020-09-04T01:06:53.003" v="922" actId="122"/>
          <ac:spMkLst>
            <pc:docMk/>
            <pc:sldMk cId="3790443659" sldId="356"/>
            <ac:spMk id="88" creationId="{FD0F83F5-B6CB-4539-A2ED-E94B1DAD6E1F}"/>
          </ac:spMkLst>
        </pc:sp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" creationId="{29C0B990-E1AE-4822-8A80-1C4476FB19DF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5" creationId="{A84D66B6-76B2-4581-8493-8B9DD13813CD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6" creationId="{C6AED630-5DFE-46C6-A050-86639DF06D9C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0" creationId="{6FE05BB1-0044-4C19-9F67-D384D38C563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1" creationId="{F5A058BE-3D35-4C03-847C-519C7DE0CCBF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2" creationId="{165D1CF9-AAE1-44B0-876C-8BF924EE2D13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3" creationId="{1B0B7F9C-5384-4FF5-97C2-1C984C2ABEF2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5" creationId="{E926E996-9474-47BB-9E66-1B5449B7DCE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8" creationId="{DAE6C18C-5772-4923-8AA5-1969E517C4F5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19" creationId="{8B487242-56BE-4F4C-B15E-066323C904E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20" creationId="{E2F0BB24-790E-48CA-AA91-8EF19F6215D4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23" creationId="{468EB2D6-0689-4AC8-A63C-2C6EF5E6106F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24" creationId="{3F11A8E6-CAFE-40D1-88BE-7B256B24E98E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26" creationId="{C1A0306C-AE23-4E34-9694-50D17B854144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32" creationId="{CE12C3A5-8AA9-415F-A1AB-5F161F36FB76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33" creationId="{43FBDE5E-1BDC-4A7F-8311-0D49F3542F3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36" creationId="{4A438587-0161-4636-B1D7-1D3C91553188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38" creationId="{6B5F7B4D-3FE6-488E-8BBF-887F83B49443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39" creationId="{2E12A471-5332-4DEB-A731-A25C5581F4FC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1" creationId="{BD499AC8-3DC1-4960-BACA-FDED3D866C8C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2" creationId="{6E98BB4D-BBEB-4C48-9146-353166D85CA0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3" creationId="{3CF65046-AF02-4219-BB3B-00B3C0667339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4" creationId="{52998B00-BE8F-4200-A215-F7AF73C6F620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7" creationId="{6C562420-D3B1-410A-9F09-5206018F73EB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49" creationId="{A613709D-A79C-4EF6-802E-01F27D91B3D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50" creationId="{F4F0943B-ED1E-447A-B3EF-C2AE2C8D04E9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60" creationId="{EEF98237-A234-4DC8-9281-1966B5C2B63B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61" creationId="{BFBFE3FB-5331-4442-BC76-A1D3D2A6A135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68" creationId="{471B63C0-D366-4291-96C1-7BC12285ACCE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69" creationId="{FB76D2C4-E5BC-469D-A4C8-0D1DECE1688A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71" creationId="{BF7969F9-AD9F-4776-928D-9D56DCA7C009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75" creationId="{ADAF34A5-B5D8-464E-8F25-5431817AB9E7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78" creationId="{3A87669E-F451-4CDE-8FF4-8D0E768E86BF}"/>
          </ac:cxnSpMkLst>
        </pc:cxnChg>
        <pc:cxnChg chg="add mod">
          <ac:chgData name="Zhong Hao" userId="044e1e816ffd1f93" providerId="LiveId" clId="{9961305B-E6C6-4821-87FA-12F42D1F9538}" dt="2020-09-04T01:06:42.951" v="919" actId="1076"/>
          <ac:cxnSpMkLst>
            <pc:docMk/>
            <pc:sldMk cId="3790443659" sldId="356"/>
            <ac:cxnSpMk id="79" creationId="{F02E6967-EEE9-40AD-8095-EBDB737713A0}"/>
          </ac:cxnSpMkLst>
        </pc:cxnChg>
      </pc:sldChg>
      <pc:sldChg chg="addSp delSp modSp add">
        <pc:chgData name="Zhong Hao" userId="044e1e816ffd1f93" providerId="LiveId" clId="{9961305B-E6C6-4821-87FA-12F42D1F9538}" dt="2020-09-04T01:08:08.189" v="951" actId="6549"/>
        <pc:sldMkLst>
          <pc:docMk/>
          <pc:sldMk cId="2190785297" sldId="357"/>
        </pc:sldMkLst>
        <pc:spChg chg="mod">
          <ac:chgData name="Zhong Hao" userId="044e1e816ffd1f93" providerId="LiveId" clId="{9961305B-E6C6-4821-87FA-12F42D1F9538}" dt="2020-09-04T01:07:13.781" v="926"/>
          <ac:spMkLst>
            <pc:docMk/>
            <pc:sldMk cId="2190785297" sldId="357"/>
            <ac:spMk id="2" creationId="{864346FA-667B-4933-B9AA-C9502F4BA8E2}"/>
          </ac:spMkLst>
        </pc:spChg>
        <pc:spChg chg="del">
          <ac:chgData name="Zhong Hao" userId="044e1e816ffd1f93" providerId="LiveId" clId="{9961305B-E6C6-4821-87FA-12F42D1F9538}" dt="2020-09-04T01:07:47.833" v="929" actId="478"/>
          <ac:spMkLst>
            <pc:docMk/>
            <pc:sldMk cId="2190785297" sldId="357"/>
            <ac:spMk id="3" creationId="{B6A0E3ED-FDAE-4A8E-8BED-BBF3796FACAC}"/>
          </ac:spMkLst>
        </pc:spChg>
        <pc:spChg chg="add mod">
          <ac:chgData name="Zhong Hao" userId="044e1e816ffd1f93" providerId="LiveId" clId="{9961305B-E6C6-4821-87FA-12F42D1F9538}" dt="2020-09-04T01:08:08.189" v="951" actId="6549"/>
          <ac:spMkLst>
            <pc:docMk/>
            <pc:sldMk cId="2190785297" sldId="357"/>
            <ac:spMk id="4" creationId="{11CEB973-1A25-43FB-BC22-9CB73F83A33E}"/>
          </ac:spMkLst>
        </pc:spChg>
        <pc:spChg chg="add mod">
          <ac:chgData name="Zhong Hao" userId="044e1e816ffd1f93" providerId="LiveId" clId="{9961305B-E6C6-4821-87FA-12F42D1F9538}" dt="2020-09-04T01:07:40.153" v="928" actId="1076"/>
          <ac:spMkLst>
            <pc:docMk/>
            <pc:sldMk cId="2190785297" sldId="357"/>
            <ac:spMk id="5" creationId="{F52D17C2-FD83-403C-96C7-71B46888C1B0}"/>
          </ac:spMkLst>
        </pc:spChg>
        <pc:spChg chg="add mod">
          <ac:chgData name="Zhong Hao" userId="044e1e816ffd1f93" providerId="LiveId" clId="{9961305B-E6C6-4821-87FA-12F42D1F9538}" dt="2020-09-04T01:07:40.153" v="928" actId="1076"/>
          <ac:spMkLst>
            <pc:docMk/>
            <pc:sldMk cId="2190785297" sldId="357"/>
            <ac:spMk id="6" creationId="{A0E840E9-89BD-4EF2-B2AE-5A53BB3C140B}"/>
          </ac:spMkLst>
        </pc:spChg>
        <pc:spChg chg="add mod">
          <ac:chgData name="Zhong Hao" userId="044e1e816ffd1f93" providerId="LiveId" clId="{9961305B-E6C6-4821-87FA-12F42D1F9538}" dt="2020-09-04T01:07:40.153" v="928" actId="1076"/>
          <ac:spMkLst>
            <pc:docMk/>
            <pc:sldMk cId="2190785297" sldId="357"/>
            <ac:spMk id="7" creationId="{ED58C713-757E-4D70-B898-7FE9AD2B1AFB}"/>
          </ac:spMkLst>
        </pc:spChg>
        <pc:spChg chg="add mod">
          <ac:chgData name="Zhong Hao" userId="044e1e816ffd1f93" providerId="LiveId" clId="{9961305B-E6C6-4821-87FA-12F42D1F9538}" dt="2020-09-04T01:07:40.153" v="928" actId="1076"/>
          <ac:spMkLst>
            <pc:docMk/>
            <pc:sldMk cId="2190785297" sldId="357"/>
            <ac:spMk id="8" creationId="{64556C70-3F06-450D-8438-A5105775C254}"/>
          </ac:spMkLst>
        </pc:spChg>
        <pc:picChg chg="add mod">
          <ac:chgData name="Zhong Hao" userId="044e1e816ffd1f93" providerId="LiveId" clId="{9961305B-E6C6-4821-87FA-12F42D1F9538}" dt="2020-09-04T01:07:40.153" v="928" actId="1076"/>
          <ac:picMkLst>
            <pc:docMk/>
            <pc:sldMk cId="2190785297" sldId="357"/>
            <ac:picMk id="9" creationId="{6557DAE0-23E6-4364-8B34-1B39EAE3263C}"/>
          </ac:picMkLst>
        </pc:picChg>
      </pc:sldChg>
      <pc:sldChg chg="addSp modSp add">
        <pc:chgData name="Zhong Hao" userId="044e1e816ffd1f93" providerId="LiveId" clId="{9961305B-E6C6-4821-87FA-12F42D1F9538}" dt="2020-09-04T01:09:33.681" v="1008" actId="1076"/>
        <pc:sldMkLst>
          <pc:docMk/>
          <pc:sldMk cId="497508441" sldId="358"/>
        </pc:sldMkLst>
        <pc:spChg chg="mod">
          <ac:chgData name="Zhong Hao" userId="044e1e816ffd1f93" providerId="LiveId" clId="{9961305B-E6C6-4821-87FA-12F42D1F9538}" dt="2020-09-04T01:08:18.889" v="953"/>
          <ac:spMkLst>
            <pc:docMk/>
            <pc:sldMk cId="497508441" sldId="358"/>
            <ac:spMk id="2" creationId="{7CDE73CE-8A3A-4584-AC99-CF77FDDFE8A1}"/>
          </ac:spMkLst>
        </pc:spChg>
        <pc:spChg chg="mod">
          <ac:chgData name="Zhong Hao" userId="044e1e816ffd1f93" providerId="LiveId" clId="{9961305B-E6C6-4821-87FA-12F42D1F9538}" dt="2020-09-04T01:09:06.834" v="958"/>
          <ac:spMkLst>
            <pc:docMk/>
            <pc:sldMk cId="497508441" sldId="358"/>
            <ac:spMk id="3" creationId="{7F96FFBE-7F7E-4F32-91FD-D15C823EADEF}"/>
          </ac:spMkLst>
        </pc:spChg>
        <pc:spChg chg="add mod">
          <ac:chgData name="Zhong Hao" userId="044e1e816ffd1f93" providerId="LiveId" clId="{9961305B-E6C6-4821-87FA-12F42D1F9538}" dt="2020-09-04T01:09:15.484" v="1004" actId="404"/>
          <ac:spMkLst>
            <pc:docMk/>
            <pc:sldMk cId="497508441" sldId="358"/>
            <ac:spMk id="5" creationId="{0C173F62-F089-404C-A6B5-15B18A62963D}"/>
          </ac:spMkLst>
        </pc:spChg>
        <pc:spChg chg="add mod">
          <ac:chgData name="Zhong Hao" userId="044e1e816ffd1f93" providerId="LiveId" clId="{9961305B-E6C6-4821-87FA-12F42D1F9538}" dt="2020-09-04T01:09:15.484" v="1004" actId="404"/>
          <ac:spMkLst>
            <pc:docMk/>
            <pc:sldMk cId="497508441" sldId="358"/>
            <ac:spMk id="6" creationId="{30F57E6A-DB11-4F00-9AC7-D46074876C1F}"/>
          </ac:spMkLst>
        </pc:spChg>
        <pc:spChg chg="add mod">
          <ac:chgData name="Zhong Hao" userId="044e1e816ffd1f93" providerId="LiveId" clId="{9961305B-E6C6-4821-87FA-12F42D1F9538}" dt="2020-09-04T01:09:15.484" v="1004" actId="404"/>
          <ac:spMkLst>
            <pc:docMk/>
            <pc:sldMk cId="497508441" sldId="358"/>
            <ac:spMk id="7" creationId="{E1B979E6-3BF5-45C3-A21F-B41D3C22B666}"/>
          </ac:spMkLst>
        </pc:spChg>
        <pc:spChg chg="add mod">
          <ac:chgData name="Zhong Hao" userId="044e1e816ffd1f93" providerId="LiveId" clId="{9961305B-E6C6-4821-87FA-12F42D1F9538}" dt="2020-09-04T01:09:33.681" v="1008" actId="1076"/>
          <ac:spMkLst>
            <pc:docMk/>
            <pc:sldMk cId="497508441" sldId="358"/>
            <ac:spMk id="8" creationId="{101C26C6-C229-4324-92D9-37CC7415E71D}"/>
          </ac:spMkLst>
        </pc:spChg>
        <pc:picChg chg="add mod">
          <ac:chgData name="Zhong Hao" userId="044e1e816ffd1f93" providerId="LiveId" clId="{9961305B-E6C6-4821-87FA-12F42D1F9538}" dt="2020-09-04T01:09:27.499" v="1007" actId="1076"/>
          <ac:picMkLst>
            <pc:docMk/>
            <pc:sldMk cId="497508441" sldId="358"/>
            <ac:picMk id="4" creationId="{5AFE5748-0B4B-4A2F-AA21-0FCADD533EA2}"/>
          </ac:picMkLst>
        </pc:picChg>
      </pc:sldChg>
      <pc:sldChg chg="addSp modSp add">
        <pc:chgData name="Zhong Hao" userId="044e1e816ffd1f93" providerId="LiveId" clId="{9961305B-E6C6-4821-87FA-12F42D1F9538}" dt="2020-09-04T01:10:32.924" v="1014" actId="404"/>
        <pc:sldMkLst>
          <pc:docMk/>
          <pc:sldMk cId="2822689214" sldId="359"/>
        </pc:sldMkLst>
        <pc:spChg chg="mod">
          <ac:chgData name="Zhong Hao" userId="044e1e816ffd1f93" providerId="LiveId" clId="{9961305B-E6C6-4821-87FA-12F42D1F9538}" dt="2020-09-04T01:09:46.737" v="1010"/>
          <ac:spMkLst>
            <pc:docMk/>
            <pc:sldMk cId="2822689214" sldId="359"/>
            <ac:spMk id="2" creationId="{AC425EFC-DB11-40DF-AECF-A8C7467D946A}"/>
          </ac:spMkLst>
        </pc:spChg>
        <pc:spChg chg="mod">
          <ac:chgData name="Zhong Hao" userId="044e1e816ffd1f93" providerId="LiveId" clId="{9961305B-E6C6-4821-87FA-12F42D1F9538}" dt="2020-09-04T01:10:12.008" v="1011"/>
          <ac:spMkLst>
            <pc:docMk/>
            <pc:sldMk cId="2822689214" sldId="359"/>
            <ac:spMk id="3" creationId="{C75EBF80-87DA-4055-8288-A43D6174F575}"/>
          </ac:spMkLst>
        </pc:spChg>
        <pc:spChg chg="add mod">
          <ac:chgData name="Zhong Hao" userId="044e1e816ffd1f93" providerId="LiveId" clId="{9961305B-E6C6-4821-87FA-12F42D1F9538}" dt="2020-09-04T01:10:26.593" v="1013" actId="1076"/>
          <ac:spMkLst>
            <pc:docMk/>
            <pc:sldMk cId="2822689214" sldId="359"/>
            <ac:spMk id="4" creationId="{4B72557A-0B0E-49B8-BFAC-4C375C71A5CF}"/>
          </ac:spMkLst>
        </pc:spChg>
        <pc:spChg chg="add mod">
          <ac:chgData name="Zhong Hao" userId="044e1e816ffd1f93" providerId="LiveId" clId="{9961305B-E6C6-4821-87FA-12F42D1F9538}" dt="2020-09-04T01:10:32.924" v="1014" actId="404"/>
          <ac:spMkLst>
            <pc:docMk/>
            <pc:sldMk cId="2822689214" sldId="359"/>
            <ac:spMk id="5" creationId="{9A53FEC7-1299-4729-AF5D-71038864E3E7}"/>
          </ac:spMkLst>
        </pc:spChg>
        <pc:spChg chg="add mod">
          <ac:chgData name="Zhong Hao" userId="044e1e816ffd1f93" providerId="LiveId" clId="{9961305B-E6C6-4821-87FA-12F42D1F9538}" dt="2020-09-04T01:10:32.924" v="1014" actId="404"/>
          <ac:spMkLst>
            <pc:docMk/>
            <pc:sldMk cId="2822689214" sldId="359"/>
            <ac:spMk id="6" creationId="{B88653BA-DD09-44BE-BFE2-CBA6B462A116}"/>
          </ac:spMkLst>
        </pc:spChg>
        <pc:spChg chg="add mod">
          <ac:chgData name="Zhong Hao" userId="044e1e816ffd1f93" providerId="LiveId" clId="{9961305B-E6C6-4821-87FA-12F42D1F9538}" dt="2020-09-04T01:10:32.924" v="1014" actId="404"/>
          <ac:spMkLst>
            <pc:docMk/>
            <pc:sldMk cId="2822689214" sldId="359"/>
            <ac:spMk id="7" creationId="{3FA30A8E-782C-4510-8E63-826BC3424744}"/>
          </ac:spMkLst>
        </pc:spChg>
        <pc:picChg chg="add mod">
          <ac:chgData name="Zhong Hao" userId="044e1e816ffd1f93" providerId="LiveId" clId="{9961305B-E6C6-4821-87FA-12F42D1F9538}" dt="2020-09-04T01:10:26.593" v="1013" actId="1076"/>
          <ac:picMkLst>
            <pc:docMk/>
            <pc:sldMk cId="2822689214" sldId="359"/>
            <ac:picMk id="8" creationId="{501D0CC2-648C-4E93-A4F4-52569C9199C2}"/>
          </ac:picMkLst>
        </pc:picChg>
      </pc:sldChg>
      <pc:sldChg chg="modSp add del">
        <pc:chgData name="Zhong Hao" userId="044e1e816ffd1f93" providerId="LiveId" clId="{9961305B-E6C6-4821-87FA-12F42D1F9538}" dt="2020-09-04T01:11:14.487" v="1058" actId="2696"/>
        <pc:sldMkLst>
          <pc:docMk/>
          <pc:sldMk cId="659030763" sldId="360"/>
        </pc:sldMkLst>
        <pc:spChg chg="mod">
          <ac:chgData name="Zhong Hao" userId="044e1e816ffd1f93" providerId="LiveId" clId="{9961305B-E6C6-4821-87FA-12F42D1F9538}" dt="2020-09-04T01:10:46.347" v="1032" actId="20577"/>
          <ac:spMkLst>
            <pc:docMk/>
            <pc:sldMk cId="659030763" sldId="360"/>
            <ac:spMk id="2" creationId="{8785FCED-38BF-41FE-8C7C-C254DA407056}"/>
          </ac:spMkLst>
        </pc:spChg>
        <pc:spChg chg="mod">
          <ac:chgData name="Zhong Hao" userId="044e1e816ffd1f93" providerId="LiveId" clId="{9961305B-E6C6-4821-87FA-12F42D1F9538}" dt="2020-09-04T01:10:58.107" v="1057" actId="20577"/>
          <ac:spMkLst>
            <pc:docMk/>
            <pc:sldMk cId="659030763" sldId="360"/>
            <ac:spMk id="3" creationId="{171A24CA-2A63-4336-A8F7-B1F510F760B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2020/9/14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hyperlink" Target="http://lucene.apache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wordnet.princeton.edu/wordnet/" TargetMode="Externa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Evaluation</a:t>
            </a: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</p:txBody>
      </p:sp>
    </p:spTree>
    <p:extLst>
      <p:ext uri="{BB962C8B-B14F-4D97-AF65-F5344CB8AC3E}">
        <p14:creationId xmlns:p14="http://schemas.microsoft.com/office/powerpoint/2010/main" val="4228734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  <a:p>
            <a:pPr lvl="1"/>
            <a:r>
              <a:rPr lang="en-US" altLang="zh-CN" dirty="0"/>
              <a:t>To understand which steps or technical details matter.</a:t>
            </a:r>
          </a:p>
        </p:txBody>
      </p:sp>
    </p:spTree>
    <p:extLst>
      <p:ext uri="{BB962C8B-B14F-4D97-AF65-F5344CB8AC3E}">
        <p14:creationId xmlns:p14="http://schemas.microsoft.com/office/powerpoint/2010/main" val="2385256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  <a:p>
            <a:pPr lvl="1"/>
            <a:r>
              <a:rPr lang="en-US" altLang="zh-CN" dirty="0"/>
              <a:t>To understand which steps or technical details matter.</a:t>
            </a:r>
          </a:p>
          <a:p>
            <a:pPr lvl="1"/>
            <a:r>
              <a:rPr lang="en-US" altLang="zh-CN" dirty="0"/>
              <a:t>To build your theory.</a:t>
            </a:r>
          </a:p>
        </p:txBody>
      </p:sp>
    </p:spTree>
    <p:extLst>
      <p:ext uri="{BB962C8B-B14F-4D97-AF65-F5344CB8AC3E}">
        <p14:creationId xmlns:p14="http://schemas.microsoft.com/office/powerpoint/2010/main" val="4061698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  <a:p>
            <a:pPr lvl="1"/>
            <a:r>
              <a:rPr lang="en-US" altLang="zh-CN" dirty="0"/>
              <a:t>To understand which steps or technical details matter.</a:t>
            </a:r>
          </a:p>
          <a:p>
            <a:pPr lvl="1"/>
            <a:r>
              <a:rPr lang="en-US" altLang="zh-CN" dirty="0"/>
              <a:t>To build your theory.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7701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  <a:p>
            <a:pPr lvl="1"/>
            <a:r>
              <a:rPr lang="en-US" altLang="zh-CN" dirty="0"/>
              <a:t>To understand which steps or technical details matter.</a:t>
            </a:r>
          </a:p>
          <a:p>
            <a:pPr lvl="1"/>
            <a:r>
              <a:rPr lang="en-US" altLang="zh-CN" dirty="0"/>
              <a:t>To build your theory.</a:t>
            </a:r>
          </a:p>
          <a:p>
            <a:pPr lvl="1"/>
            <a:r>
              <a:rPr lang="en-US" altLang="zh-CN" dirty="0"/>
              <a:t>Turn off and on your internal techniques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84967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Show the impacts of your internal techniques</a:t>
            </a:r>
          </a:p>
          <a:p>
            <a:pPr lvl="1"/>
            <a:r>
              <a:rPr lang="en-US" altLang="zh-CN" dirty="0"/>
              <a:t>To understand which steps or technical details matter.</a:t>
            </a:r>
          </a:p>
          <a:p>
            <a:pPr lvl="1"/>
            <a:r>
              <a:rPr lang="en-US" altLang="zh-CN" dirty="0"/>
              <a:t>To build your theory.</a:t>
            </a:r>
          </a:p>
          <a:p>
            <a:pPr lvl="1"/>
            <a:r>
              <a:rPr lang="en-US" altLang="zh-CN" dirty="0"/>
              <a:t>Turn off and on your internal techniques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What are your ideas?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5107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E973EB-1F71-48D1-A30C-9BD7AC3FB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Controlled Experiment vs 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30C953-4CAA-4444-8C29-583E9F128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4887" y="1731195"/>
            <a:ext cx="8595360" cy="5029200"/>
          </a:xfrm>
        </p:spPr>
        <p:txBody>
          <a:bodyPr/>
          <a:lstStyle/>
          <a:p>
            <a:r>
              <a:rPr lang="en-US" altLang="zh-CN" dirty="0"/>
              <a:t>Performance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The correctness and potential of a direction are much more important than its performance!!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271476-9E53-4977-BBF4-F8F46638E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" y="2188518"/>
            <a:ext cx="5997993" cy="3491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67F6D56-525B-49AC-9160-EA4DD96F7A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757" y="2188518"/>
            <a:ext cx="4940615" cy="34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34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82B6E-F4D8-4ACE-B1F8-7203BA0BC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good is enough?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A318E2-C7BC-42D5-B13F-763CF6BCC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, Xiaoyin Wang, and Hong Mei. Inferring bug signatures to detect real bugs. </a:t>
            </a:r>
            <a:r>
              <a:rPr lang="en-US" altLang="zh-CN" i="1" dirty="0"/>
              <a:t>IEEE Transaction on Software Engineering</a:t>
            </a:r>
            <a:r>
              <a:rPr lang="en-US" altLang="zh-CN" dirty="0"/>
              <a:t>, pages to appear, 2020.</a:t>
            </a:r>
          </a:p>
          <a:p>
            <a:r>
              <a:rPr lang="en-US" altLang="zh-CN" dirty="0"/>
              <a:t>O. Legunsen, W. U. Hassan, X. Xu, G. </a:t>
            </a:r>
            <a:r>
              <a:rPr lang="en-US" altLang="zh-CN" dirty="0" err="1"/>
              <a:t>Ros¸u</a:t>
            </a:r>
            <a:r>
              <a:rPr lang="en-US" altLang="zh-CN" dirty="0"/>
              <a:t>, and D. Marinov. How good are the specs? a study of the bug-finding effectiveness of existing Java API specifications. In Proc. ASE, pages 602–613, 2016.</a:t>
            </a:r>
          </a:p>
          <a:p>
            <a:r>
              <a:rPr lang="en-US" altLang="zh-CN" dirty="0"/>
              <a:t>F. Pendlebury, F. </a:t>
            </a:r>
            <a:r>
              <a:rPr lang="en-US" altLang="zh-CN" dirty="0" err="1"/>
              <a:t>Pierazzi</a:t>
            </a:r>
            <a:r>
              <a:rPr lang="en-US" altLang="zh-CN" dirty="0"/>
              <a:t>, R. </a:t>
            </a:r>
            <a:r>
              <a:rPr lang="en-US" altLang="zh-CN" dirty="0" err="1"/>
              <a:t>Jordaney</a:t>
            </a:r>
            <a:r>
              <a:rPr lang="en-US" altLang="zh-CN" dirty="0"/>
              <a:t>, J. Kinder, and L. Cavallaro. T ESSERACT: Eliminating experimental bias in malware classification across space and time. In Proc. USENIX Security, pages 729–746, 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0757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8D4E8B-120D-4892-9440-05AA063C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080D96-D73D-4BA2-933F-7BA14B077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Zhong, Hao, Suresh </a:t>
            </a:r>
            <a:r>
              <a:rPr lang="en-US" altLang="zh-CN" dirty="0" err="1"/>
              <a:t>Thummalapenta</a:t>
            </a:r>
            <a:r>
              <a:rPr lang="en-US" altLang="zh-CN" dirty="0"/>
              <a:t>, Tao Xie, Lu Zhang, and Qing Wang. "Mining API mapping for language migration." In </a:t>
            </a:r>
            <a:r>
              <a:rPr lang="en-US" altLang="zh-CN" i="1" dirty="0"/>
              <a:t>Proceedings of the 32nd ACM/IEEE International Conference on Software Engineering-Volume 1</a:t>
            </a:r>
            <a:r>
              <a:rPr lang="en-US" altLang="zh-CN" dirty="0"/>
              <a:t>, pp. 195-204. 2010.</a:t>
            </a:r>
            <a:endParaRPr lang="zh-CN" altLang="en-US" dirty="0"/>
          </a:p>
        </p:txBody>
      </p:sp>
      <p:pic>
        <p:nvPicPr>
          <p:cNvPr id="4" name="Picture 2" descr="Lucene">
            <a:hlinkClick r:id="rId2"/>
            <a:extLst>
              <a:ext uri="{FF2B5EF4-FFF2-40B4-BE49-F238E27FC236}">
                <a16:creationId xmlns:a16="http://schemas.microsoft.com/office/drawing/2014/main" id="{7A398A99-5086-462B-88C0-00DF2DF2C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2461" y="3305229"/>
            <a:ext cx="285750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http://logging.apache.org/images/ls-logo.jpg">
            <a:extLst>
              <a:ext uri="{FF2B5EF4-FFF2-40B4-BE49-F238E27FC236}">
                <a16:creationId xmlns:a16="http://schemas.microsoft.com/office/drawing/2014/main" id="{665B4682-F44D-4C72-A22C-B3B2EAFE9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711" y="3090916"/>
            <a:ext cx="3143250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6" descr="WordNet">
            <a:hlinkClick r:id="rId5"/>
            <a:extLst>
              <a:ext uri="{FF2B5EF4-FFF2-40B4-BE49-F238E27FC236}">
                <a16:creationId xmlns:a16="http://schemas.microsoft.com/office/drawing/2014/main" id="{682C7A96-4DD6-4CB8-B61C-2608119F0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898" y="3948166"/>
            <a:ext cx="34385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F73FF29-F93C-4ABB-96B0-A8FF2F328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4211" y="4091041"/>
            <a:ext cx="44767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85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8CA7-1375-4E2C-8A13-754C8F7AC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98A3F347-0CA9-4E77-990D-EA70CCA5CBE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3" y="1878598"/>
            <a:ext cx="8594725" cy="425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332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Local slangs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2593EBD-D3AD-4867-99E0-EE0C8D099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26" y="2192739"/>
            <a:ext cx="4709338" cy="2661800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8B350AF-EE83-4374-914A-EE3980BCCC1C}"/>
              </a:ext>
            </a:extLst>
          </p:cNvPr>
          <p:cNvSpPr txBox="1"/>
          <p:nvPr/>
        </p:nvSpPr>
        <p:spPr>
          <a:xfrm>
            <a:off x="2301411" y="4900773"/>
            <a:ext cx="1362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B0BC533-461F-4B71-8794-895AE9FF5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981" y="1814358"/>
            <a:ext cx="2619375" cy="174307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2DD4D16-071A-4AD9-8662-74503683788A}"/>
              </a:ext>
            </a:extLst>
          </p:cNvPr>
          <p:cNvSpPr txBox="1"/>
          <p:nvPr/>
        </p:nvSpPr>
        <p:spPr>
          <a:xfrm>
            <a:off x="7657672" y="3557433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12CD982-5CCD-4775-BD28-B0606FA5E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081" y="4157577"/>
            <a:ext cx="2581275" cy="177165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21CFBAA-0180-40C6-A724-9C7EA2816B52}"/>
              </a:ext>
            </a:extLst>
          </p:cNvPr>
          <p:cNvSpPr txBox="1"/>
          <p:nvPr/>
        </p:nvSpPr>
        <p:spPr>
          <a:xfrm>
            <a:off x="7657672" y="5958305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Experiment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1431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F058B-4A0D-4949-87F5-DB64B28BD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Approach</a:t>
            </a:r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9C0B990-E1AE-4822-8A80-1C4476FB19DF}"/>
              </a:ext>
            </a:extLst>
          </p:cNvPr>
          <p:cNvCxnSpPr/>
          <p:nvPr/>
        </p:nvCxnSpPr>
        <p:spPr>
          <a:xfrm rot="5400000">
            <a:off x="2536869" y="4272586"/>
            <a:ext cx="936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A84D66B6-76B2-4581-8493-8B9DD13813CD}"/>
              </a:ext>
            </a:extLst>
          </p:cNvPr>
          <p:cNvCxnSpPr>
            <a:stCxn id="40" idx="4"/>
            <a:endCxn id="53" idx="0"/>
          </p:cNvCxnSpPr>
          <p:nvPr/>
        </p:nvCxnSpPr>
        <p:spPr>
          <a:xfrm rot="16200000" flipH="1">
            <a:off x="6907257" y="4342436"/>
            <a:ext cx="155575" cy="793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6AED630-5DFE-46C6-A050-86639DF06D9C}"/>
              </a:ext>
            </a:extLst>
          </p:cNvPr>
          <p:cNvCxnSpPr>
            <a:stCxn id="29" idx="4"/>
            <a:endCxn id="52" idx="0"/>
          </p:cNvCxnSpPr>
          <p:nvPr/>
        </p:nvCxnSpPr>
        <p:spPr>
          <a:xfrm rot="5400000">
            <a:off x="7812133" y="3672510"/>
            <a:ext cx="114300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AA17F9D5-8523-4A42-9DDF-1E69FFF11C36}"/>
              </a:ext>
            </a:extLst>
          </p:cNvPr>
          <p:cNvSpPr/>
          <p:nvPr/>
        </p:nvSpPr>
        <p:spPr>
          <a:xfrm>
            <a:off x="1713751" y="4040017"/>
            <a:ext cx="1720850" cy="214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System.IO.FileInfo.getFullFile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2EB76A6-696C-4FF6-A71C-D65CFCB04031}"/>
              </a:ext>
            </a:extLst>
          </p:cNvPr>
          <p:cNvSpPr/>
          <p:nvPr/>
        </p:nvSpPr>
        <p:spPr>
          <a:xfrm>
            <a:off x="4261689" y="4982992"/>
            <a:ext cx="1643062" cy="21431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System.IO.Directory.Exists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9DCCFB5-BFB1-429E-8F58-B2E1BDF7238E}"/>
              </a:ext>
            </a:extLst>
          </p:cNvPr>
          <p:cNvSpPr/>
          <p:nvPr/>
        </p:nvSpPr>
        <p:spPr>
          <a:xfrm>
            <a:off x="1691526" y="5294142"/>
            <a:ext cx="1785938" cy="21748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null:System.Boolean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FE05BB1-0044-4C19-9F67-D384D38C5637}"/>
              </a:ext>
            </a:extLst>
          </p:cNvPr>
          <p:cNvCxnSpPr>
            <a:stCxn id="21" idx="4"/>
            <a:endCxn id="77" idx="0"/>
          </p:cNvCxnSpPr>
          <p:nvPr/>
        </p:nvCxnSpPr>
        <p:spPr>
          <a:xfrm rot="5400000">
            <a:off x="2522583" y="3607423"/>
            <a:ext cx="114300" cy="793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5A058BE-3D35-4C03-847C-519C7DE0CCBF}"/>
              </a:ext>
            </a:extLst>
          </p:cNvPr>
          <p:cNvCxnSpPr/>
          <p:nvPr/>
        </p:nvCxnSpPr>
        <p:spPr>
          <a:xfrm rot="16200000" flipH="1">
            <a:off x="2519408" y="5217148"/>
            <a:ext cx="128587" cy="31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曲线连接符 14">
            <a:extLst>
              <a:ext uri="{FF2B5EF4-FFF2-40B4-BE49-F238E27FC236}">
                <a16:creationId xmlns:a16="http://schemas.microsoft.com/office/drawing/2014/main" id="{165D1CF9-AAE1-44B0-876C-8BF924EE2D13}"/>
              </a:ext>
            </a:extLst>
          </p:cNvPr>
          <p:cNvCxnSpPr>
            <a:stCxn id="25" idx="6"/>
            <a:endCxn id="37" idx="2"/>
          </p:cNvCxnSpPr>
          <p:nvPr/>
        </p:nvCxnSpPr>
        <p:spPr>
          <a:xfrm>
            <a:off x="4814139" y="2533479"/>
            <a:ext cx="2173287" cy="3317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曲线连接符 15">
            <a:extLst>
              <a:ext uri="{FF2B5EF4-FFF2-40B4-BE49-F238E27FC236}">
                <a16:creationId xmlns:a16="http://schemas.microsoft.com/office/drawing/2014/main" id="{1B0B7F9C-5384-4FF5-97C2-1C984C2ABEF2}"/>
              </a:ext>
            </a:extLst>
          </p:cNvPr>
          <p:cNvCxnSpPr>
            <a:stCxn id="22" idx="4"/>
            <a:endCxn id="31" idx="4"/>
          </p:cNvCxnSpPr>
          <p:nvPr/>
        </p:nvCxnSpPr>
        <p:spPr>
          <a:xfrm rot="5400000" flipH="1" flipV="1">
            <a:off x="5892052" y="4401966"/>
            <a:ext cx="355600" cy="1870075"/>
          </a:xfrm>
          <a:prstGeom prst="curvedConnector3">
            <a:avLst>
              <a:gd name="adj1" fmla="val 268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0638443F-0997-479C-ADEC-FC57C7000BFB}"/>
              </a:ext>
            </a:extLst>
          </p:cNvPr>
          <p:cNvSpPr/>
          <p:nvPr/>
        </p:nvSpPr>
        <p:spPr>
          <a:xfrm>
            <a:off x="1869326" y="4968704"/>
            <a:ext cx="1428750" cy="214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System.IO.File.Exists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15" name="曲线连接符 27">
            <a:extLst>
              <a:ext uri="{FF2B5EF4-FFF2-40B4-BE49-F238E27FC236}">
                <a16:creationId xmlns:a16="http://schemas.microsoft.com/office/drawing/2014/main" id="{E926E996-9474-47BB-9E66-1B5449B7DCE7}"/>
              </a:ext>
            </a:extLst>
          </p:cNvPr>
          <p:cNvCxnSpPr>
            <a:stCxn id="9" idx="4"/>
            <a:endCxn id="22" idx="4"/>
          </p:cNvCxnSpPr>
          <p:nvPr/>
        </p:nvCxnSpPr>
        <p:spPr>
          <a:xfrm rot="16200000" flipH="1">
            <a:off x="3857670" y="4237660"/>
            <a:ext cx="3175" cy="2551113"/>
          </a:xfrm>
          <a:prstGeom prst="curvedConnector3">
            <a:avLst>
              <a:gd name="adj1" fmla="val 1665582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6" name="TextBox 59">
            <a:extLst>
              <a:ext uri="{FF2B5EF4-FFF2-40B4-BE49-F238E27FC236}">
                <a16:creationId xmlns:a16="http://schemas.microsoft.com/office/drawing/2014/main" id="{1D5FA188-AEDA-4458-800F-9489BC7C8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7814" y="5589417"/>
            <a:ext cx="3810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400">
                <a:latin typeface="Calibri" panose="020F0502020204030204" pitchFamily="34" charset="0"/>
                <a:cs typeface="Arial" panose="020B0604020202020204" pitchFamily="34" charset="0"/>
              </a:rPr>
              <a:t>(a)</a:t>
            </a:r>
            <a:endParaRPr lang="zh-CN" altLang="en-US" sz="14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60">
            <a:extLst>
              <a:ext uri="{FF2B5EF4-FFF2-40B4-BE49-F238E27FC236}">
                <a16:creationId xmlns:a16="http://schemas.microsoft.com/office/drawing/2014/main" id="{E8D5A6D5-5BAF-4C5A-8F7B-77111A495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8789" y="5351292"/>
            <a:ext cx="3449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100">
                <a:latin typeface="Calibri" panose="020F0502020204030204" pitchFamily="34" charset="0"/>
                <a:cs typeface="Arial" panose="020B0604020202020204" pitchFamily="34" charset="0"/>
              </a:rPr>
              <a:t>(b)</a:t>
            </a:r>
            <a:endParaRPr lang="zh-CN" altLang="en-US" sz="11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曲线连接符 27">
            <a:extLst>
              <a:ext uri="{FF2B5EF4-FFF2-40B4-BE49-F238E27FC236}">
                <a16:creationId xmlns:a16="http://schemas.microsoft.com/office/drawing/2014/main" id="{DAE6C18C-5772-4923-8AA5-1969E517C4F5}"/>
              </a:ext>
            </a:extLst>
          </p:cNvPr>
          <p:cNvCxnSpPr>
            <a:stCxn id="27" idx="6"/>
            <a:endCxn id="30" idx="0"/>
          </p:cNvCxnSpPr>
          <p:nvPr/>
        </p:nvCxnSpPr>
        <p:spPr>
          <a:xfrm>
            <a:off x="4742701" y="2195342"/>
            <a:ext cx="3127375" cy="249237"/>
          </a:xfrm>
          <a:prstGeom prst="curvedConnector2">
            <a:avLst/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487242-56BE-4F4C-B15E-066323C904E7}"/>
              </a:ext>
            </a:extLst>
          </p:cNvPr>
          <p:cNvCxnSpPr/>
          <p:nvPr/>
        </p:nvCxnSpPr>
        <p:spPr>
          <a:xfrm rot="10800000" flipV="1">
            <a:off x="2904376" y="3120854"/>
            <a:ext cx="457200" cy="19050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2F0BB24-790E-48CA-AA91-8EF19F6215D4}"/>
              </a:ext>
            </a:extLst>
          </p:cNvPr>
          <p:cNvCxnSpPr/>
          <p:nvPr/>
        </p:nvCxnSpPr>
        <p:spPr>
          <a:xfrm>
            <a:off x="4329951" y="3192292"/>
            <a:ext cx="349250" cy="1079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椭圆 20">
            <a:extLst>
              <a:ext uri="{FF2B5EF4-FFF2-40B4-BE49-F238E27FC236}">
                <a16:creationId xmlns:a16="http://schemas.microsoft.com/office/drawing/2014/main" id="{6A7AA2E3-CDE2-4F79-B4BE-CEF3F9F69CB5}"/>
              </a:ext>
            </a:extLst>
          </p:cNvPr>
          <p:cNvSpPr/>
          <p:nvPr/>
        </p:nvSpPr>
        <p:spPr>
          <a:xfrm>
            <a:off x="1789951" y="3301829"/>
            <a:ext cx="1587500" cy="252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INDEX_DIR: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E7AEB626-BD15-444E-B41C-A296E391CCD7}"/>
              </a:ext>
            </a:extLst>
          </p:cNvPr>
          <p:cNvSpPr/>
          <p:nvPr/>
        </p:nvSpPr>
        <p:spPr>
          <a:xfrm>
            <a:off x="4261689" y="5292554"/>
            <a:ext cx="1746250" cy="2222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null:System.Boolean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68EB2D6-0689-4AC8-A63C-2C6EF5E6106F}"/>
              </a:ext>
            </a:extLst>
          </p:cNvPr>
          <p:cNvCxnSpPr/>
          <p:nvPr/>
        </p:nvCxnSpPr>
        <p:spPr>
          <a:xfrm rot="5400000">
            <a:off x="5010988" y="5240167"/>
            <a:ext cx="1428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11A8E6-CAFE-40D1-88BE-7B256B24E98E}"/>
              </a:ext>
            </a:extLst>
          </p:cNvPr>
          <p:cNvCxnSpPr/>
          <p:nvPr/>
        </p:nvCxnSpPr>
        <p:spPr>
          <a:xfrm rot="16200000" flipH="1">
            <a:off x="3758451" y="2696992"/>
            <a:ext cx="11112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E6B41D23-B2E8-4215-B3DA-34641E90DC54}"/>
              </a:ext>
            </a:extLst>
          </p:cNvPr>
          <p:cNvSpPr/>
          <p:nvPr/>
        </p:nvSpPr>
        <p:spPr>
          <a:xfrm>
            <a:off x="2813889" y="2425529"/>
            <a:ext cx="2000250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filename:System.String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1A0306C-AE23-4E34-9694-50D17B854144}"/>
              </a:ext>
            </a:extLst>
          </p:cNvPr>
          <p:cNvCxnSpPr>
            <a:stCxn id="27" idx="4"/>
            <a:endCxn id="25" idx="0"/>
          </p:cNvCxnSpPr>
          <p:nvPr/>
        </p:nvCxnSpPr>
        <p:spPr>
          <a:xfrm rot="5400000">
            <a:off x="3752895" y="2364410"/>
            <a:ext cx="120650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椭圆 26">
            <a:extLst>
              <a:ext uri="{FF2B5EF4-FFF2-40B4-BE49-F238E27FC236}">
                <a16:creationId xmlns:a16="http://schemas.microsoft.com/office/drawing/2014/main" id="{55F78EBA-2AB7-45CB-B336-FBDE0A2F26D9}"/>
              </a:ext>
            </a:extLst>
          </p:cNvPr>
          <p:cNvSpPr/>
          <p:nvPr/>
        </p:nvSpPr>
        <p:spPr>
          <a:xfrm>
            <a:off x="2885326" y="2087392"/>
            <a:ext cx="1857375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“index”:</a:t>
            </a: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System.String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2BDEA5F3-DE14-4396-8BB3-F1004065D17A}"/>
              </a:ext>
            </a:extLst>
          </p:cNvPr>
          <p:cNvSpPr/>
          <p:nvPr/>
        </p:nvSpPr>
        <p:spPr>
          <a:xfrm>
            <a:off x="1762964" y="4319417"/>
            <a:ext cx="1643062" cy="211137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null:System.String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A198A4A9-E236-47C0-B41E-DBDF18CC800C}"/>
              </a:ext>
            </a:extLst>
          </p:cNvPr>
          <p:cNvSpPr/>
          <p:nvPr/>
        </p:nvSpPr>
        <p:spPr>
          <a:xfrm>
            <a:off x="7177926" y="3401842"/>
            <a:ext cx="1382713" cy="2143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null:java.io.File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C4B71DFA-A880-4F6D-9325-90FBA7AC81D4}"/>
              </a:ext>
            </a:extLst>
          </p:cNvPr>
          <p:cNvSpPr/>
          <p:nvPr/>
        </p:nvSpPr>
        <p:spPr>
          <a:xfrm>
            <a:off x="6879476" y="2444579"/>
            <a:ext cx="1979613" cy="2143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“index”:</a:t>
            </a: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java.lang.String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F3E82EF9-A29B-44AB-BE9C-CDF7FA97F3C1}"/>
              </a:ext>
            </a:extLst>
          </p:cNvPr>
          <p:cNvSpPr/>
          <p:nvPr/>
        </p:nvSpPr>
        <p:spPr>
          <a:xfrm>
            <a:off x="6333376" y="4940129"/>
            <a:ext cx="1341438" cy="2190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null:boolean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E12C3A5-8AA9-415F-A1AB-5F161F36FB76}"/>
              </a:ext>
            </a:extLst>
          </p:cNvPr>
          <p:cNvCxnSpPr>
            <a:stCxn id="53" idx="2"/>
            <a:endCxn id="31" idx="0"/>
          </p:cNvCxnSpPr>
          <p:nvPr/>
        </p:nvCxnSpPr>
        <p:spPr>
          <a:xfrm rot="16200000" flipH="1">
            <a:off x="6846933" y="4782173"/>
            <a:ext cx="300037" cy="15875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43FBDE5E-1BDC-4A7F-8311-0D49F3542F37}"/>
              </a:ext>
            </a:extLst>
          </p:cNvPr>
          <p:cNvCxnSpPr>
            <a:stCxn id="51" idx="2"/>
            <a:endCxn id="29" idx="0"/>
          </p:cNvCxnSpPr>
          <p:nvPr/>
        </p:nvCxnSpPr>
        <p:spPr>
          <a:xfrm rot="5400000">
            <a:off x="7813720" y="3345486"/>
            <a:ext cx="111125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28F60B7-A46F-4637-81D7-75578612A3DA}"/>
              </a:ext>
            </a:extLst>
          </p:cNvPr>
          <p:cNvSpPr/>
          <p:nvPr/>
        </p:nvSpPr>
        <p:spPr>
          <a:xfrm>
            <a:off x="8144714" y="4435304"/>
            <a:ext cx="1260475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java.io.File.delete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5CB8D77B-CDB0-4C13-A77F-29196AD24DB7}"/>
              </a:ext>
            </a:extLst>
          </p:cNvPr>
          <p:cNvSpPr/>
          <p:nvPr/>
        </p:nvSpPr>
        <p:spPr>
          <a:xfrm>
            <a:off x="8171701" y="4802017"/>
            <a:ext cx="1214438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null:boolean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A438587-0161-4636-B1D7-1D3C91553188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rot="16200000" flipH="1">
            <a:off x="8701926" y="4724229"/>
            <a:ext cx="150813" cy="4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0A699A22-B4DA-4E0D-B22B-D0CA64165298}"/>
              </a:ext>
            </a:extLst>
          </p:cNvPr>
          <p:cNvSpPr/>
          <p:nvPr/>
        </p:nvSpPr>
        <p:spPr>
          <a:xfrm>
            <a:off x="6987426" y="2758904"/>
            <a:ext cx="1763713" cy="2143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arg0:java.lang.String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6B5F7B4D-3FE6-488E-8BBF-887F83B49443}"/>
              </a:ext>
            </a:extLst>
          </p:cNvPr>
          <p:cNvCxnSpPr>
            <a:stCxn id="37" idx="4"/>
            <a:endCxn id="51" idx="0"/>
          </p:cNvCxnSpPr>
          <p:nvPr/>
        </p:nvCxnSpPr>
        <p:spPr>
          <a:xfrm rot="5400000">
            <a:off x="7819277" y="3022429"/>
            <a:ext cx="100012" cy="1587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曲线连接符 27">
            <a:extLst>
              <a:ext uri="{FF2B5EF4-FFF2-40B4-BE49-F238E27FC236}">
                <a16:creationId xmlns:a16="http://schemas.microsoft.com/office/drawing/2014/main" id="{2E12A471-5332-4DEB-A731-A25C5581F4FC}"/>
              </a:ext>
            </a:extLst>
          </p:cNvPr>
          <p:cNvCxnSpPr>
            <a:stCxn id="8" idx="3"/>
            <a:endCxn id="53" idx="1"/>
          </p:cNvCxnSpPr>
          <p:nvPr/>
        </p:nvCxnSpPr>
        <p:spPr>
          <a:xfrm flipV="1">
            <a:off x="5904751" y="4532142"/>
            <a:ext cx="454025" cy="558800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椭圆 39">
            <a:extLst>
              <a:ext uri="{FF2B5EF4-FFF2-40B4-BE49-F238E27FC236}">
                <a16:creationId xmlns:a16="http://schemas.microsoft.com/office/drawing/2014/main" id="{35DD2D16-6974-4E7B-A04D-EF5F905CC4E5}"/>
              </a:ext>
            </a:extLst>
          </p:cNvPr>
          <p:cNvSpPr/>
          <p:nvPr/>
        </p:nvSpPr>
        <p:spPr>
          <a:xfrm>
            <a:off x="6333376" y="4016204"/>
            <a:ext cx="1295400" cy="252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receiver 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java.io.File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BD499AC8-3DC1-4960-BACA-FDED3D866C8C}"/>
              </a:ext>
            </a:extLst>
          </p:cNvPr>
          <p:cNvCxnSpPr>
            <a:endCxn id="40" idx="0"/>
          </p:cNvCxnSpPr>
          <p:nvPr/>
        </p:nvCxnSpPr>
        <p:spPr>
          <a:xfrm rot="10800000" flipV="1">
            <a:off x="6981076" y="3768554"/>
            <a:ext cx="566738" cy="2476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6E98BB4D-BBEB-4C48-9146-353166D85CA0}"/>
              </a:ext>
            </a:extLst>
          </p:cNvPr>
          <p:cNvCxnSpPr>
            <a:endCxn id="45" idx="0"/>
          </p:cNvCxnSpPr>
          <p:nvPr/>
        </p:nvCxnSpPr>
        <p:spPr>
          <a:xfrm>
            <a:off x="8430464" y="3778079"/>
            <a:ext cx="344487" cy="238125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3CF65046-AF02-4219-BB3B-00B3C0667339}"/>
              </a:ext>
            </a:extLst>
          </p:cNvPr>
          <p:cNvCxnSpPr>
            <a:stCxn id="45" idx="4"/>
            <a:endCxn id="34" idx="0"/>
          </p:cNvCxnSpPr>
          <p:nvPr/>
        </p:nvCxnSpPr>
        <p:spPr>
          <a:xfrm rot="5400000">
            <a:off x="8692401" y="4351167"/>
            <a:ext cx="166687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52998B00-BE8F-4200-A215-F7AF73C6F620}"/>
              </a:ext>
            </a:extLst>
          </p:cNvPr>
          <p:cNvCxnSpPr>
            <a:stCxn id="30" idx="4"/>
            <a:endCxn id="37" idx="0"/>
          </p:cNvCxnSpPr>
          <p:nvPr/>
        </p:nvCxnSpPr>
        <p:spPr>
          <a:xfrm rot="5400000">
            <a:off x="7819277" y="2708104"/>
            <a:ext cx="100012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EB468321-45DB-4F76-BA66-65C7B8AB8653}"/>
              </a:ext>
            </a:extLst>
          </p:cNvPr>
          <p:cNvSpPr/>
          <p:nvPr/>
        </p:nvSpPr>
        <p:spPr>
          <a:xfrm>
            <a:off x="8144714" y="4016204"/>
            <a:ext cx="1260475" cy="252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receiver 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java.io.File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C3C30742-FAFE-4A05-8A2A-B1AF3D4DFEAA}"/>
              </a:ext>
            </a:extLst>
          </p:cNvPr>
          <p:cNvSpPr/>
          <p:nvPr/>
        </p:nvSpPr>
        <p:spPr>
          <a:xfrm>
            <a:off x="2837701" y="3058942"/>
            <a:ext cx="1951038" cy="2143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null: </a:t>
            </a: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C562420-D3B1-410A-9F09-5206018F73EB}"/>
              </a:ext>
            </a:extLst>
          </p:cNvPr>
          <p:cNvCxnSpPr>
            <a:endCxn id="46" idx="0"/>
          </p:cNvCxnSpPr>
          <p:nvPr/>
        </p:nvCxnSpPr>
        <p:spPr>
          <a:xfrm rot="5400000">
            <a:off x="3756863" y="2997030"/>
            <a:ext cx="119063" cy="4762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矩形 47">
            <a:extLst>
              <a:ext uri="{FF2B5EF4-FFF2-40B4-BE49-F238E27FC236}">
                <a16:creationId xmlns:a16="http://schemas.microsoft.com/office/drawing/2014/main" id="{D04C0F1D-1558-4CC6-888E-8E42A1F8F7F6}"/>
              </a:ext>
            </a:extLst>
          </p:cNvPr>
          <p:cNvSpPr/>
          <p:nvPr/>
        </p:nvSpPr>
        <p:spPr>
          <a:xfrm>
            <a:off x="2991689" y="2752554"/>
            <a:ext cx="1643062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System.IO.FileInfo.FileInfo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49" name="曲线连接符 51">
            <a:extLst>
              <a:ext uri="{FF2B5EF4-FFF2-40B4-BE49-F238E27FC236}">
                <a16:creationId xmlns:a16="http://schemas.microsoft.com/office/drawing/2014/main" id="{A613709D-A79C-4EF6-802E-01F27D91B3D7}"/>
              </a:ext>
            </a:extLst>
          </p:cNvPr>
          <p:cNvCxnSpPr>
            <a:stCxn id="31" idx="4"/>
            <a:endCxn id="35" idx="4"/>
          </p:cNvCxnSpPr>
          <p:nvPr/>
        </p:nvCxnSpPr>
        <p:spPr>
          <a:xfrm rot="5400000" flipH="1" flipV="1">
            <a:off x="7821658" y="4201148"/>
            <a:ext cx="141287" cy="1774825"/>
          </a:xfrm>
          <a:prstGeom prst="curvedConnector3">
            <a:avLst>
              <a:gd name="adj1" fmla="val -108372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0" name="曲线连接符 27">
            <a:extLst>
              <a:ext uri="{FF2B5EF4-FFF2-40B4-BE49-F238E27FC236}">
                <a16:creationId xmlns:a16="http://schemas.microsoft.com/office/drawing/2014/main" id="{F4F0943B-ED1E-447A-B3EF-C2AE2C8D04E9}"/>
              </a:ext>
            </a:extLst>
          </p:cNvPr>
          <p:cNvCxnSpPr>
            <a:stCxn id="14" idx="3"/>
            <a:endCxn id="8" idx="1"/>
          </p:cNvCxnSpPr>
          <p:nvPr/>
        </p:nvCxnSpPr>
        <p:spPr>
          <a:xfrm>
            <a:off x="3298076" y="5076654"/>
            <a:ext cx="963613" cy="14288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2F2847F8-A8EE-4D39-8EE3-2BD99A708455}"/>
              </a:ext>
            </a:extLst>
          </p:cNvPr>
          <p:cNvSpPr/>
          <p:nvPr/>
        </p:nvSpPr>
        <p:spPr>
          <a:xfrm>
            <a:off x="7020764" y="3073229"/>
            <a:ext cx="1697037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java.io.File.File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8F27BF71-6004-42B5-A39A-14C2E331E51B}"/>
              </a:ext>
            </a:extLst>
          </p:cNvPr>
          <p:cNvSpPr/>
          <p:nvPr/>
        </p:nvSpPr>
        <p:spPr>
          <a:xfrm>
            <a:off x="6931864" y="3730454"/>
            <a:ext cx="1874837" cy="2159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INDEX_DIR:java.io.File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C626F8E3-795C-44EF-8DDD-03CAF0D656CC}"/>
              </a:ext>
            </a:extLst>
          </p:cNvPr>
          <p:cNvSpPr/>
          <p:nvPr/>
        </p:nvSpPr>
        <p:spPr>
          <a:xfrm>
            <a:off x="6358776" y="4424192"/>
            <a:ext cx="1260475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java.io.File.exists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54" name="右大括号 53">
            <a:extLst>
              <a:ext uri="{FF2B5EF4-FFF2-40B4-BE49-F238E27FC236}">
                <a16:creationId xmlns:a16="http://schemas.microsoft.com/office/drawing/2014/main" id="{2E393439-7FA1-40C5-B165-548BE369C71D}"/>
              </a:ext>
            </a:extLst>
          </p:cNvPr>
          <p:cNvSpPr/>
          <p:nvPr/>
        </p:nvSpPr>
        <p:spPr>
          <a:xfrm>
            <a:off x="9435351" y="2373142"/>
            <a:ext cx="144463" cy="15716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55" name="TextBox 203">
            <a:extLst>
              <a:ext uri="{FF2B5EF4-FFF2-40B4-BE49-F238E27FC236}">
                <a16:creationId xmlns:a16="http://schemas.microsoft.com/office/drawing/2014/main" id="{997ECB39-67C9-4C2B-8995-41284E53C7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5364" y="3046242"/>
            <a:ext cx="4331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6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6" name="右大括号 55">
            <a:extLst>
              <a:ext uri="{FF2B5EF4-FFF2-40B4-BE49-F238E27FC236}">
                <a16:creationId xmlns:a16="http://schemas.microsoft.com/office/drawing/2014/main" id="{8844D617-AD08-410D-8536-683F94714E02}"/>
              </a:ext>
            </a:extLst>
          </p:cNvPr>
          <p:cNvSpPr/>
          <p:nvPr/>
        </p:nvSpPr>
        <p:spPr>
          <a:xfrm>
            <a:off x="7647826" y="4087642"/>
            <a:ext cx="144463" cy="92868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57" name="TextBox 212">
            <a:extLst>
              <a:ext uri="{FF2B5EF4-FFF2-40B4-BE49-F238E27FC236}">
                <a16:creationId xmlns:a16="http://schemas.microsoft.com/office/drawing/2014/main" id="{92D63342-EB7E-473D-8216-A46703BFBA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5614" y="4444829"/>
            <a:ext cx="4331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8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8" name="右大括号 57">
            <a:extLst>
              <a:ext uri="{FF2B5EF4-FFF2-40B4-BE49-F238E27FC236}">
                <a16:creationId xmlns:a16="http://schemas.microsoft.com/office/drawing/2014/main" id="{37C74A33-12C5-45F7-9FAA-8B8385B5CC72}"/>
              </a:ext>
            </a:extLst>
          </p:cNvPr>
          <p:cNvSpPr/>
          <p:nvPr/>
        </p:nvSpPr>
        <p:spPr>
          <a:xfrm>
            <a:off x="9436939" y="4016204"/>
            <a:ext cx="144462" cy="107156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59" name="TextBox 214">
            <a:extLst>
              <a:ext uri="{FF2B5EF4-FFF2-40B4-BE49-F238E27FC236}">
                <a16:creationId xmlns:a16="http://schemas.microsoft.com/office/drawing/2014/main" id="{6F2BF1E9-E366-483B-AC30-73C0DE3C5A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35364" y="4444829"/>
            <a:ext cx="43313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9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EEF98237-A234-4DC8-9281-1966B5C2B63B}"/>
              </a:ext>
            </a:extLst>
          </p:cNvPr>
          <p:cNvCxnSpPr>
            <a:endCxn id="8" idx="0"/>
          </p:cNvCxnSpPr>
          <p:nvPr/>
        </p:nvCxnSpPr>
        <p:spPr>
          <a:xfrm rot="16200000" flipH="1">
            <a:off x="5006226" y="4906792"/>
            <a:ext cx="152400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FBFE3FB-5331-4442-BC76-A1D3D2A6A135}"/>
              </a:ext>
            </a:extLst>
          </p:cNvPr>
          <p:cNvCxnSpPr/>
          <p:nvPr/>
        </p:nvCxnSpPr>
        <p:spPr>
          <a:xfrm rot="5400000">
            <a:off x="2513057" y="4898061"/>
            <a:ext cx="1428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D00DBAE5-0A0B-4AF2-BCCB-D1AF2F7DF296}"/>
              </a:ext>
            </a:extLst>
          </p:cNvPr>
          <p:cNvSpPr/>
          <p:nvPr/>
        </p:nvSpPr>
        <p:spPr>
          <a:xfrm>
            <a:off x="1475626" y="2087392"/>
            <a:ext cx="144463" cy="1143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63" name="TextBox 241">
            <a:extLst>
              <a:ext uri="{FF2B5EF4-FFF2-40B4-BE49-F238E27FC236}">
                <a16:creationId xmlns:a16="http://schemas.microsoft.com/office/drawing/2014/main" id="{3A13B5C5-B62C-4551-83BB-ECB73A30FE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564" y="2555704"/>
            <a:ext cx="484428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11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4" name="左大括号 63">
            <a:extLst>
              <a:ext uri="{FF2B5EF4-FFF2-40B4-BE49-F238E27FC236}">
                <a16:creationId xmlns:a16="http://schemas.microsoft.com/office/drawing/2014/main" id="{CD051F5C-1C40-451A-989F-4519F7BBB270}"/>
              </a:ext>
            </a:extLst>
          </p:cNvPr>
          <p:cNvSpPr/>
          <p:nvPr/>
        </p:nvSpPr>
        <p:spPr>
          <a:xfrm>
            <a:off x="1475626" y="3439942"/>
            <a:ext cx="144463" cy="207168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65" name="TextBox 245">
            <a:extLst>
              <a:ext uri="{FF2B5EF4-FFF2-40B4-BE49-F238E27FC236}">
                <a16:creationId xmlns:a16="http://schemas.microsoft.com/office/drawing/2014/main" id="{B291F932-05AC-4837-B11C-C7D99DBC57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564" y="4368629"/>
            <a:ext cx="6429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14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6" name="左大括号 65">
            <a:extLst>
              <a:ext uri="{FF2B5EF4-FFF2-40B4-BE49-F238E27FC236}">
                <a16:creationId xmlns:a16="http://schemas.microsoft.com/office/drawing/2014/main" id="{0938B4ED-BB24-4178-A73C-A6FBC9F03994}"/>
              </a:ext>
            </a:extLst>
          </p:cNvPr>
          <p:cNvSpPr/>
          <p:nvPr/>
        </p:nvSpPr>
        <p:spPr>
          <a:xfrm>
            <a:off x="4074364" y="3373267"/>
            <a:ext cx="144462" cy="20002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cs typeface="Arial" pitchFamily="34" charset="0"/>
            </a:endParaRPr>
          </a:p>
        </p:txBody>
      </p:sp>
      <p:sp>
        <p:nvSpPr>
          <p:cNvPr id="67" name="TextBox 247">
            <a:extLst>
              <a:ext uri="{FF2B5EF4-FFF2-40B4-BE49-F238E27FC236}">
                <a16:creationId xmlns:a16="http://schemas.microsoft.com/office/drawing/2014/main" id="{0D969298-32C3-48BC-A187-E0E85D30F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4464" y="4260679"/>
            <a:ext cx="642937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800" b="1">
                <a:latin typeface="Calibri" panose="020F0502020204030204" pitchFamily="34" charset="0"/>
                <a:cs typeface="Arial" panose="020B0604020202020204" pitchFamily="34" charset="0"/>
              </a:rPr>
              <a:t>Line 17</a:t>
            </a:r>
            <a:endParaRPr lang="zh-CN" altLang="en-US" sz="800" b="1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471B63C0-D366-4291-96C1-7BC12285ACCE}"/>
              </a:ext>
            </a:extLst>
          </p:cNvPr>
          <p:cNvCxnSpPr>
            <a:stCxn id="28" idx="4"/>
            <a:endCxn id="80" idx="0"/>
          </p:cNvCxnSpPr>
          <p:nvPr/>
        </p:nvCxnSpPr>
        <p:spPr>
          <a:xfrm rot="5400000">
            <a:off x="2521788" y="4592467"/>
            <a:ext cx="125413" cy="158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FB76D2C4-E5BC-469D-A4C8-0D1DECE1688A}"/>
              </a:ext>
            </a:extLst>
          </p:cNvPr>
          <p:cNvCxnSpPr/>
          <p:nvPr/>
        </p:nvCxnSpPr>
        <p:spPr>
          <a:xfrm rot="5400000">
            <a:off x="5041944" y="4278936"/>
            <a:ext cx="93663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9DFF64F4-61DE-4DA3-8390-BEE18FAB1E95}"/>
              </a:ext>
            </a:extLst>
          </p:cNvPr>
          <p:cNvSpPr/>
          <p:nvPr/>
        </p:nvSpPr>
        <p:spPr>
          <a:xfrm>
            <a:off x="4228351" y="4025729"/>
            <a:ext cx="1720850" cy="21431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System.IO.FileInfo.getFullFile</a:t>
            </a: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()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BF7969F9-AD9F-4776-928D-9D56DCA7C009}"/>
              </a:ext>
            </a:extLst>
          </p:cNvPr>
          <p:cNvCxnSpPr>
            <a:stCxn id="72" idx="4"/>
            <a:endCxn id="76" idx="0"/>
          </p:cNvCxnSpPr>
          <p:nvPr/>
        </p:nvCxnSpPr>
        <p:spPr>
          <a:xfrm rot="16200000" flipH="1">
            <a:off x="5026864" y="3616154"/>
            <a:ext cx="128587" cy="476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D74C25E6-C491-473E-9DC7-9A4FAC42ED01}"/>
              </a:ext>
            </a:extLst>
          </p:cNvPr>
          <p:cNvSpPr/>
          <p:nvPr/>
        </p:nvSpPr>
        <p:spPr>
          <a:xfrm>
            <a:off x="4295026" y="3301829"/>
            <a:ext cx="1587500" cy="252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INDEX_DIR: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DDF15A1F-E1A4-496A-B6CA-C69A75408F64}"/>
              </a:ext>
            </a:extLst>
          </p:cNvPr>
          <p:cNvSpPr/>
          <p:nvPr/>
        </p:nvSpPr>
        <p:spPr>
          <a:xfrm>
            <a:off x="4266451" y="4333704"/>
            <a:ext cx="1643063" cy="211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null:System.String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74" name="椭圆 73">
            <a:extLst>
              <a:ext uri="{FF2B5EF4-FFF2-40B4-BE49-F238E27FC236}">
                <a16:creationId xmlns:a16="http://schemas.microsoft.com/office/drawing/2014/main" id="{6A1411E2-C7E7-45FF-BD72-09A7C99E2AAF}"/>
              </a:ext>
            </a:extLst>
          </p:cNvPr>
          <p:cNvSpPr/>
          <p:nvPr/>
        </p:nvSpPr>
        <p:spPr>
          <a:xfrm>
            <a:off x="4266451" y="4644854"/>
            <a:ext cx="1643063" cy="2143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path:System.String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ADAF34A5-B5D8-464E-8F25-5431817AB9E7}"/>
              </a:ext>
            </a:extLst>
          </p:cNvPr>
          <p:cNvCxnSpPr>
            <a:stCxn id="73" idx="4"/>
          </p:cNvCxnSpPr>
          <p:nvPr/>
        </p:nvCxnSpPr>
        <p:spPr>
          <a:xfrm rot="5400000">
            <a:off x="5030833" y="4601198"/>
            <a:ext cx="114300" cy="15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E4F80CF5-4150-44DC-BDE2-2D13E5486A1D}"/>
              </a:ext>
            </a:extLst>
          </p:cNvPr>
          <p:cNvSpPr/>
          <p:nvPr/>
        </p:nvSpPr>
        <p:spPr>
          <a:xfrm>
            <a:off x="4299789" y="3682829"/>
            <a:ext cx="1587500" cy="2524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receiver: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A15D9F73-08FA-4FC6-85B4-FBF253BC3811}"/>
              </a:ext>
            </a:extLst>
          </p:cNvPr>
          <p:cNvSpPr/>
          <p:nvPr/>
        </p:nvSpPr>
        <p:spPr>
          <a:xfrm>
            <a:off x="1782014" y="3668542"/>
            <a:ext cx="1587500" cy="2524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receiver:</a:t>
            </a:r>
          </a:p>
          <a:p>
            <a:pPr algn="ctr" fontAlgn="auto">
              <a:lnSpc>
                <a:spcPts val="8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System.IO.FileInfo</a:t>
            </a:r>
            <a:endParaRPr lang="zh-CN" altLang="en-US" sz="800" dirty="0">
              <a:cs typeface="Arial" pitchFamily="34" charset="0"/>
            </a:endParaRPr>
          </a:p>
        </p:txBody>
      </p: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3A87669E-F451-4CDE-8FF4-8D0E768E86BF}"/>
              </a:ext>
            </a:extLst>
          </p:cNvPr>
          <p:cNvCxnSpPr>
            <a:stCxn id="77" idx="4"/>
            <a:endCxn id="7" idx="0"/>
          </p:cNvCxnSpPr>
          <p:nvPr/>
        </p:nvCxnSpPr>
        <p:spPr>
          <a:xfrm rot="5400000">
            <a:off x="2515438" y="3979692"/>
            <a:ext cx="119063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02E6967-EEE9-40AD-8095-EBDB737713A0}"/>
              </a:ext>
            </a:extLst>
          </p:cNvPr>
          <p:cNvCxnSpPr>
            <a:stCxn id="76" idx="4"/>
            <a:endCxn id="70" idx="0"/>
          </p:cNvCxnSpPr>
          <p:nvPr/>
        </p:nvCxnSpPr>
        <p:spPr>
          <a:xfrm rot="5400000">
            <a:off x="5045914" y="3978104"/>
            <a:ext cx="90487" cy="4763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椭圆 79">
            <a:extLst>
              <a:ext uri="{FF2B5EF4-FFF2-40B4-BE49-F238E27FC236}">
                <a16:creationId xmlns:a16="http://schemas.microsoft.com/office/drawing/2014/main" id="{C899CEC7-3407-4512-A9FB-86DF16FCA8F3}"/>
              </a:ext>
            </a:extLst>
          </p:cNvPr>
          <p:cNvSpPr/>
          <p:nvPr/>
        </p:nvSpPr>
        <p:spPr>
          <a:xfrm>
            <a:off x="1762964" y="4654379"/>
            <a:ext cx="1643062" cy="214313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 err="1">
                <a:solidFill>
                  <a:schemeClr val="tx1"/>
                </a:solidFill>
                <a:cs typeface="Arial" pitchFamily="34" charset="0"/>
              </a:rPr>
              <a:t>path:System.String</a:t>
            </a:r>
            <a:endParaRPr lang="zh-CN" altLang="en-US" sz="800" dirty="0">
              <a:cs typeface="Arial" pitchFamily="34" charset="0"/>
            </a:endParaRPr>
          </a:p>
        </p:txBody>
      </p:sp>
      <p:sp>
        <p:nvSpPr>
          <p:cNvPr id="81" name="剪去同侧角的矩形 83">
            <a:extLst>
              <a:ext uri="{FF2B5EF4-FFF2-40B4-BE49-F238E27FC236}">
                <a16:creationId xmlns:a16="http://schemas.microsoft.com/office/drawing/2014/main" id="{0BEC4D43-FE2C-485D-8A85-7B1D8B2D6FB4}"/>
              </a:ext>
            </a:extLst>
          </p:cNvPr>
          <p:cNvSpPr/>
          <p:nvPr/>
        </p:nvSpPr>
        <p:spPr>
          <a:xfrm>
            <a:off x="6047626" y="2139779"/>
            <a:ext cx="571500" cy="214313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Step1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2" name="剪去同侧角的矩形 84">
            <a:extLst>
              <a:ext uri="{FF2B5EF4-FFF2-40B4-BE49-F238E27FC236}">
                <a16:creationId xmlns:a16="http://schemas.microsoft.com/office/drawing/2014/main" id="{543876BB-200C-42A8-BBF1-BD2AEC5BF10E}"/>
              </a:ext>
            </a:extLst>
          </p:cNvPr>
          <p:cNvSpPr/>
          <p:nvPr/>
        </p:nvSpPr>
        <p:spPr>
          <a:xfrm>
            <a:off x="5761876" y="2658892"/>
            <a:ext cx="571500" cy="214312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Step2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3" name="剪去同侧角的矩形 85">
            <a:extLst>
              <a:ext uri="{FF2B5EF4-FFF2-40B4-BE49-F238E27FC236}">
                <a16:creationId xmlns:a16="http://schemas.microsoft.com/office/drawing/2014/main" id="{A36718F8-CAEC-4473-83C6-2F31FEECB20F}"/>
              </a:ext>
            </a:extLst>
          </p:cNvPr>
          <p:cNvSpPr/>
          <p:nvPr/>
        </p:nvSpPr>
        <p:spPr>
          <a:xfrm>
            <a:off x="7619251" y="5159204"/>
            <a:ext cx="571500" cy="214313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Step3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4" name="剪去同侧角的矩形 86">
            <a:extLst>
              <a:ext uri="{FF2B5EF4-FFF2-40B4-BE49-F238E27FC236}">
                <a16:creationId xmlns:a16="http://schemas.microsoft.com/office/drawing/2014/main" id="{CDD07730-7262-447B-AFE6-8351A1BAAFA4}"/>
              </a:ext>
            </a:extLst>
          </p:cNvPr>
          <p:cNvSpPr/>
          <p:nvPr/>
        </p:nvSpPr>
        <p:spPr>
          <a:xfrm>
            <a:off x="6261939" y="5311604"/>
            <a:ext cx="571500" cy="214313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Step3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5" name="剪去同侧角的矩形 87">
            <a:extLst>
              <a:ext uri="{FF2B5EF4-FFF2-40B4-BE49-F238E27FC236}">
                <a16:creationId xmlns:a16="http://schemas.microsoft.com/office/drawing/2014/main" id="{FC8F5A3C-F2DA-4A09-BBDF-7D5F921EC6C6}"/>
              </a:ext>
            </a:extLst>
          </p:cNvPr>
          <p:cNvSpPr/>
          <p:nvPr/>
        </p:nvSpPr>
        <p:spPr>
          <a:xfrm>
            <a:off x="3537789" y="5416379"/>
            <a:ext cx="571500" cy="214313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Step3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6" name="剪去同侧角的矩形 88">
            <a:extLst>
              <a:ext uri="{FF2B5EF4-FFF2-40B4-BE49-F238E27FC236}">
                <a16:creationId xmlns:a16="http://schemas.microsoft.com/office/drawing/2014/main" id="{441B5D1D-C1E1-4A45-BAC9-31556020065F}"/>
              </a:ext>
            </a:extLst>
          </p:cNvPr>
          <p:cNvSpPr/>
          <p:nvPr/>
        </p:nvSpPr>
        <p:spPr>
          <a:xfrm>
            <a:off x="5976189" y="4730579"/>
            <a:ext cx="571500" cy="214313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Step4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7" name="剪去同侧角的矩形 89">
            <a:extLst>
              <a:ext uri="{FF2B5EF4-FFF2-40B4-BE49-F238E27FC236}">
                <a16:creationId xmlns:a16="http://schemas.microsoft.com/office/drawing/2014/main" id="{C2BD0199-B101-4D35-9DE4-B06D7D53C6F7}"/>
              </a:ext>
            </a:extLst>
          </p:cNvPr>
          <p:cNvSpPr/>
          <p:nvPr/>
        </p:nvSpPr>
        <p:spPr>
          <a:xfrm>
            <a:off x="3475876" y="4982992"/>
            <a:ext cx="571500" cy="214312"/>
          </a:xfrm>
          <a:prstGeom prst="snip2Same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800" dirty="0">
                <a:solidFill>
                  <a:schemeClr val="tx1"/>
                </a:solidFill>
                <a:cs typeface="Arial" pitchFamily="34" charset="0"/>
              </a:rPr>
              <a:t>Step4</a:t>
            </a:r>
            <a:endParaRPr lang="zh-CN" altLang="en-US" sz="800" dirty="0">
              <a:solidFill>
                <a:schemeClr val="tx1"/>
              </a:solidFill>
              <a:cs typeface="Arial" pitchFamily="34" charset="0"/>
            </a:endParaRPr>
          </a:p>
        </p:txBody>
      </p:sp>
      <p:sp>
        <p:nvSpPr>
          <p:cNvPr id="88" name="线形标注 2(带边框和强调线) 90">
            <a:extLst>
              <a:ext uri="{FF2B5EF4-FFF2-40B4-BE49-F238E27FC236}">
                <a16:creationId xmlns:a16="http://schemas.microsoft.com/office/drawing/2014/main" id="{FD0F83F5-B6CB-4539-A2ED-E94B1DAD6E1F}"/>
              </a:ext>
            </a:extLst>
          </p:cNvPr>
          <p:cNvSpPr/>
          <p:nvPr/>
        </p:nvSpPr>
        <p:spPr>
          <a:xfrm>
            <a:off x="4976064" y="5873579"/>
            <a:ext cx="3376826" cy="428625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2068"/>
              <a:gd name="adj6" fmla="val -370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>
                <a:solidFill>
                  <a:schemeClr val="tx1"/>
                </a:solidFill>
              </a:rPr>
              <a:t>mapping functionalities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443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346FA-667B-4933-B9AA-C9502F4B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11CEB973-1A25-43FB-BC22-9CB73F83A33E}"/>
              </a:ext>
            </a:extLst>
          </p:cNvPr>
          <p:cNvSpPr txBox="1">
            <a:spLocks/>
          </p:cNvSpPr>
          <p:nvPr/>
        </p:nvSpPr>
        <p:spPr>
          <a:xfrm>
            <a:off x="1261872" y="1691322"/>
            <a:ext cx="8229600" cy="4525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F52D17C2-FD83-403C-96C7-71B46888C1B0}"/>
              </a:ext>
            </a:extLst>
          </p:cNvPr>
          <p:cNvSpPr/>
          <p:nvPr/>
        </p:nvSpPr>
        <p:spPr>
          <a:xfrm>
            <a:off x="6805422" y="2620009"/>
            <a:ext cx="285750" cy="2071688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右大括号 5">
            <a:extLst>
              <a:ext uri="{FF2B5EF4-FFF2-40B4-BE49-F238E27FC236}">
                <a16:creationId xmlns:a16="http://schemas.microsoft.com/office/drawing/2014/main" id="{A0E840E9-89BD-4EF2-B2AE-5A53BB3C140B}"/>
              </a:ext>
            </a:extLst>
          </p:cNvPr>
          <p:cNvSpPr/>
          <p:nvPr/>
        </p:nvSpPr>
        <p:spPr>
          <a:xfrm>
            <a:off x="6805422" y="4763134"/>
            <a:ext cx="285750" cy="1000125"/>
          </a:xfrm>
          <a:prstGeom prst="righ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ED58C713-757E-4D70-B898-7FE9AD2B1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610" y="2691447"/>
            <a:ext cx="2500312" cy="1477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Mining API mapping.</a:t>
            </a:r>
          </a:p>
          <a:p>
            <a:pPr eaLnBrk="1" hangingPunct="1"/>
            <a:r>
              <a:rPr lang="en-US" altLang="zh-CN"/>
              <a:t>RQ1: How effectively can our approach mine various API mapping relations?</a:t>
            </a:r>
            <a:endParaRPr lang="zh-CN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4556C70-3F06-450D-8438-A5105775C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1822" y="4437697"/>
            <a:ext cx="259397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Language migration.</a:t>
            </a:r>
          </a:p>
          <a:p>
            <a:pPr eaLnBrk="1" hangingPunct="1"/>
            <a:r>
              <a:rPr lang="en-US" altLang="zh-CN"/>
              <a:t>RQ2: How much benefit can the mined API mapping relations offer in aiding language</a:t>
            </a:r>
          </a:p>
          <a:p>
            <a:pPr eaLnBrk="1" hangingPunct="1"/>
            <a:r>
              <a:rPr lang="en-US" altLang="zh-CN"/>
              <a:t>translation?</a:t>
            </a:r>
            <a:endParaRPr lang="zh-CN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557DAE0-23E6-4364-8B34-1B39EAE32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97" y="2119947"/>
            <a:ext cx="5072063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90785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DE73CE-8A3A-4584-AC99-CF77FDDFE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6FFBE-7F7E-4F32-91FD-D15C823EA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RQ1: How effectively can our approach mine various API mapping relations?</a:t>
            </a:r>
            <a:endParaRPr lang="zh-CN" altLang="en-US" dirty="0"/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AFE5748-0B4B-4A2F-AA21-0FCADD533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955" y="2140948"/>
            <a:ext cx="5295900" cy="298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圆角矩形 4">
            <a:extLst>
              <a:ext uri="{FF2B5EF4-FFF2-40B4-BE49-F238E27FC236}">
                <a16:creationId xmlns:a16="http://schemas.microsoft.com/office/drawing/2014/main" id="{0C173F62-F089-404C-A6B5-15B18A62963D}"/>
              </a:ext>
            </a:extLst>
          </p:cNvPr>
          <p:cNvSpPr/>
          <p:nvPr/>
        </p:nvSpPr>
        <p:spPr>
          <a:xfrm>
            <a:off x="6787205" y="2198098"/>
            <a:ext cx="285750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Num.: the numbers of mined mapping relations</a:t>
            </a:r>
            <a:endParaRPr lang="zh-CN" altLang="en-US" sz="1400" dirty="0"/>
          </a:p>
        </p:txBody>
      </p:sp>
      <p:sp>
        <p:nvSpPr>
          <p:cNvPr id="6" name="圆角矩形 7">
            <a:extLst>
              <a:ext uri="{FF2B5EF4-FFF2-40B4-BE49-F238E27FC236}">
                <a16:creationId xmlns:a16="http://schemas.microsoft.com/office/drawing/2014/main" id="{30F57E6A-DB11-4F00-9AC7-D46074876C1F}"/>
              </a:ext>
            </a:extLst>
          </p:cNvPr>
          <p:cNvSpPr/>
          <p:nvPr/>
        </p:nvSpPr>
        <p:spPr>
          <a:xfrm>
            <a:off x="6787205" y="2841035"/>
            <a:ext cx="28575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Acc.: accuracies of the first 30 mined API mapping relations</a:t>
            </a:r>
          </a:p>
          <a:p>
            <a:pPr>
              <a:defRPr/>
            </a:pPr>
            <a:r>
              <a:rPr lang="en-US" altLang="zh-CN" sz="1400" dirty="0"/>
              <a:t>(</a:t>
            </a:r>
            <a:r>
              <a:rPr lang="en-US" altLang="zh-CN" sz="1400" i="1" dirty="0"/>
              <a:t>i.e., </a:t>
            </a:r>
            <a:r>
              <a:rPr lang="en-US" altLang="zh-CN" sz="1400" dirty="0"/>
              <a:t>percentages of correct mapping relations)</a:t>
            </a:r>
            <a:r>
              <a:rPr lang="en-US" altLang="zh-CN" sz="1400" i="1" dirty="0"/>
              <a:t>.</a:t>
            </a:r>
            <a:endParaRPr lang="zh-CN" altLang="en-US" sz="1400" dirty="0"/>
          </a:p>
        </p:txBody>
      </p:sp>
      <p:sp>
        <p:nvSpPr>
          <p:cNvPr id="7" name="圆角矩形 8">
            <a:extLst>
              <a:ext uri="{FF2B5EF4-FFF2-40B4-BE49-F238E27FC236}">
                <a16:creationId xmlns:a16="http://schemas.microsoft.com/office/drawing/2014/main" id="{E1B979E6-3BF5-45C3-A21F-B41D3C22B666}"/>
              </a:ext>
            </a:extLst>
          </p:cNvPr>
          <p:cNvSpPr/>
          <p:nvPr/>
        </p:nvSpPr>
        <p:spPr>
          <a:xfrm>
            <a:off x="6787205" y="4055473"/>
            <a:ext cx="2857500" cy="10715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J2SE: the number of mined API mapping relations between J2SE APIs and .NET framework APIs</a:t>
            </a:r>
            <a:endParaRPr lang="zh-CN" altLang="en-US" sz="1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101C26C6-C229-4324-92D9-37CC7415E71D}"/>
              </a:ext>
            </a:extLst>
          </p:cNvPr>
          <p:cNvSpPr txBox="1">
            <a:spLocks/>
          </p:cNvSpPr>
          <p:nvPr/>
        </p:nvSpPr>
        <p:spPr>
          <a:xfrm>
            <a:off x="1307066" y="5358455"/>
            <a:ext cx="8001000" cy="207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Our approach mines a large number of API mapping relations.</a:t>
            </a:r>
          </a:p>
          <a:p>
            <a:r>
              <a:rPr lang="en-US" altLang="zh-CN" dirty="0"/>
              <a:t>Our approach achieves high accuracies, except for the </a:t>
            </a:r>
            <a:r>
              <a:rPr lang="en-US" altLang="zh-CN" i="1" dirty="0"/>
              <a:t>hibernate </a:t>
            </a:r>
            <a:r>
              <a:rPr lang="en-US" altLang="zh-CN" dirty="0"/>
              <a:t>library.</a:t>
            </a:r>
          </a:p>
        </p:txBody>
      </p:sp>
    </p:spTree>
    <p:extLst>
      <p:ext uri="{BB962C8B-B14F-4D97-AF65-F5344CB8AC3E}">
        <p14:creationId xmlns:p14="http://schemas.microsoft.com/office/powerpoint/2010/main" val="497508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25EFC-DB11-40DF-AECF-A8C7467D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EBF80-87DA-4055-8288-A43D6174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RQ2: How much benefit can the mined API mapping relations offer in aiding language translation?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B72557A-0B0E-49B8-BFAC-4C375C71A5CF}"/>
              </a:ext>
            </a:extLst>
          </p:cNvPr>
          <p:cNvSpPr txBox="1">
            <a:spLocks/>
          </p:cNvSpPr>
          <p:nvPr/>
        </p:nvSpPr>
        <p:spPr>
          <a:xfrm>
            <a:off x="1342544" y="4386262"/>
            <a:ext cx="8001000" cy="2071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The mined API mapping relations help effectively reduce compilation errors and API related defects in the translated projects.</a:t>
            </a:r>
          </a:p>
        </p:txBody>
      </p:sp>
      <p:sp>
        <p:nvSpPr>
          <p:cNvPr id="5" name="圆角矩形 5">
            <a:extLst>
              <a:ext uri="{FF2B5EF4-FFF2-40B4-BE49-F238E27FC236}">
                <a16:creationId xmlns:a16="http://schemas.microsoft.com/office/drawing/2014/main" id="{9A53FEC7-1299-4729-AF5D-71038864E3E7}"/>
              </a:ext>
            </a:extLst>
          </p:cNvPr>
          <p:cNvSpPr/>
          <p:nvPr/>
        </p:nvSpPr>
        <p:spPr>
          <a:xfrm>
            <a:off x="6557481" y="2771774"/>
            <a:ext cx="2857500" cy="328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No MF: Without mapping files</a:t>
            </a:r>
            <a:endParaRPr lang="zh-CN" altLang="en-US" sz="1400" dirty="0"/>
          </a:p>
        </p:txBody>
      </p:sp>
      <p:sp>
        <p:nvSpPr>
          <p:cNvPr id="6" name="圆角矩形 6">
            <a:extLst>
              <a:ext uri="{FF2B5EF4-FFF2-40B4-BE49-F238E27FC236}">
                <a16:creationId xmlns:a16="http://schemas.microsoft.com/office/drawing/2014/main" id="{B88653BA-DD09-44BE-BFE2-CBA6B462A116}"/>
              </a:ext>
            </a:extLst>
          </p:cNvPr>
          <p:cNvSpPr/>
          <p:nvPr/>
        </p:nvSpPr>
        <p:spPr>
          <a:xfrm>
            <a:off x="6557481" y="3200399"/>
            <a:ext cx="2851150" cy="328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MF: With default mapping files</a:t>
            </a:r>
            <a:endParaRPr lang="zh-CN" altLang="en-US" sz="1400" dirty="0"/>
          </a:p>
        </p:txBody>
      </p:sp>
      <p:sp>
        <p:nvSpPr>
          <p:cNvPr id="7" name="圆角矩形 7">
            <a:extLst>
              <a:ext uri="{FF2B5EF4-FFF2-40B4-BE49-F238E27FC236}">
                <a16:creationId xmlns:a16="http://schemas.microsoft.com/office/drawing/2014/main" id="{3FA30A8E-782C-4510-8E63-826BC3424744}"/>
              </a:ext>
            </a:extLst>
          </p:cNvPr>
          <p:cNvSpPr/>
          <p:nvPr/>
        </p:nvSpPr>
        <p:spPr>
          <a:xfrm>
            <a:off x="6557481" y="3600449"/>
            <a:ext cx="2851150" cy="5095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zh-CN" sz="1400" dirty="0"/>
              <a:t>Ext. MF: With mined and default mapping files</a:t>
            </a:r>
            <a:endParaRPr lang="zh-CN" altLang="en-US" sz="14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01D0CC2-648C-4E93-A4F4-52569C91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294" y="2671762"/>
            <a:ext cx="4772025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268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 vs Controlled experiment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problem can be considered as f(x, ….) = y,</a:t>
            </a:r>
            <a:r>
              <a:rPr lang="zh-CN" altLang="en-US" dirty="0"/>
              <a:t> </a:t>
            </a:r>
            <a:r>
              <a:rPr lang="en-US" altLang="zh-CN" dirty="0"/>
              <a:t>change f to see its impacts on y</a:t>
            </a:r>
          </a:p>
          <a:p>
            <a:pPr lvl="1"/>
            <a:r>
              <a:rPr lang="en-US" altLang="zh-CN" dirty="0"/>
              <a:t>Two algorithms</a:t>
            </a:r>
          </a:p>
          <a:p>
            <a:pPr lvl="1"/>
            <a:r>
              <a:rPr lang="en-US" altLang="zh-CN" dirty="0"/>
              <a:t>The same set of data</a:t>
            </a:r>
          </a:p>
          <a:p>
            <a:pPr lvl="1"/>
            <a:r>
              <a:rPr lang="en-US" altLang="zh-CN" dirty="0"/>
              <a:t>Observe the performance</a:t>
            </a:r>
            <a:r>
              <a:rPr lang="en-US" altLang="zh-CN"/>
              <a:t>/effectiveness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if you are the first one to propose an approach?</a:t>
            </a:r>
          </a:p>
          <a:p>
            <a:endParaRPr lang="en-US" altLang="zh-CN" dirty="0"/>
          </a:p>
          <a:p>
            <a:r>
              <a:rPr lang="en-US" altLang="zh-CN" dirty="0"/>
              <a:t>What if there is no baseline?</a:t>
            </a:r>
          </a:p>
        </p:txBody>
      </p:sp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Show the effectiveness of your approach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2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</p:txBody>
      </p:sp>
    </p:spTree>
    <p:extLst>
      <p:ext uri="{BB962C8B-B14F-4D97-AF65-F5344CB8AC3E}">
        <p14:creationId xmlns:p14="http://schemas.microsoft.com/office/powerpoint/2010/main" val="3214860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</p:txBody>
      </p:sp>
    </p:spTree>
    <p:extLst>
      <p:ext uri="{BB962C8B-B14F-4D97-AF65-F5344CB8AC3E}">
        <p14:creationId xmlns:p14="http://schemas.microsoft.com/office/powerpoint/2010/main" val="327172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</p:txBody>
      </p:sp>
    </p:spTree>
    <p:extLst>
      <p:ext uri="{BB962C8B-B14F-4D97-AF65-F5344CB8AC3E}">
        <p14:creationId xmlns:p14="http://schemas.microsoft.com/office/powerpoint/2010/main" val="27357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</p:txBody>
      </p:sp>
    </p:spTree>
    <p:extLst>
      <p:ext uri="{BB962C8B-B14F-4D97-AF65-F5344CB8AC3E}">
        <p14:creationId xmlns:p14="http://schemas.microsoft.com/office/powerpoint/2010/main" val="219753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purpose of evaluations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Show the effectiveness of your approach</a:t>
            </a:r>
          </a:p>
          <a:p>
            <a:pPr lvl="1"/>
            <a:r>
              <a:rPr lang="en-US" altLang="zh-CN" dirty="0"/>
              <a:t>To what degree can your approach solve your target problem?</a:t>
            </a:r>
          </a:p>
          <a:p>
            <a:pPr lvl="1"/>
            <a:r>
              <a:rPr lang="en-US" altLang="zh-CN" dirty="0"/>
              <a:t>How to do that?</a:t>
            </a:r>
          </a:p>
          <a:p>
            <a:pPr lvl="1"/>
            <a:r>
              <a:rPr lang="en-US" altLang="zh-CN" dirty="0"/>
              <a:t>Real data vs simulated data?</a:t>
            </a:r>
          </a:p>
          <a:p>
            <a:pPr lvl="1"/>
            <a:r>
              <a:rPr lang="en-US" altLang="zh-CN" dirty="0"/>
              <a:t>Measure?</a:t>
            </a:r>
          </a:p>
          <a:p>
            <a:pPr lvl="1"/>
            <a:r>
              <a:rPr lang="en-US" altLang="zh-CN" dirty="0"/>
              <a:t>Human feedbacks?</a:t>
            </a:r>
          </a:p>
        </p:txBody>
      </p:sp>
    </p:spTree>
    <p:extLst>
      <p:ext uri="{BB962C8B-B14F-4D97-AF65-F5344CB8AC3E}">
        <p14:creationId xmlns:p14="http://schemas.microsoft.com/office/powerpoint/2010/main" val="334015622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6106</TotalTime>
  <Words>1183</Words>
  <Application>Microsoft Office PowerPoint</Application>
  <PresentationFormat>宽屏</PresentationFormat>
  <Paragraphs>200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宋体</vt:lpstr>
      <vt:lpstr>Arial</vt:lpstr>
      <vt:lpstr>Calibri</vt:lpstr>
      <vt:lpstr>Century Schoolbook</vt:lpstr>
      <vt:lpstr>Wingdings 2</vt:lpstr>
      <vt:lpstr>View</vt:lpstr>
      <vt:lpstr>Evaluation</vt:lpstr>
      <vt:lpstr>Local slangs</vt:lpstr>
      <vt:lpstr>Evaluation vs Controlled experiment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The purpose of evaluations</vt:lpstr>
      <vt:lpstr>Controlled Experiment vs Evaluation</vt:lpstr>
      <vt:lpstr>How good is enough?</vt:lpstr>
      <vt:lpstr>Example</vt:lpstr>
      <vt:lpstr>Approach</vt:lpstr>
      <vt:lpstr>Approach</vt:lpstr>
      <vt:lpstr>Evaluation</vt:lpstr>
      <vt:lpstr>Evaluation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538</cp:revision>
  <dcterms:created xsi:type="dcterms:W3CDTF">2017-07-31T06:57:29Z</dcterms:created>
  <dcterms:modified xsi:type="dcterms:W3CDTF">2020-09-13T23:50:57Z</dcterms:modified>
</cp:coreProperties>
</file>