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37"/>
  </p:notesMasterIdLst>
  <p:sldIdLst>
    <p:sldId id="256" r:id="rId2"/>
    <p:sldId id="315" r:id="rId3"/>
    <p:sldId id="305" r:id="rId4"/>
    <p:sldId id="316" r:id="rId5"/>
    <p:sldId id="317" r:id="rId6"/>
    <p:sldId id="318" r:id="rId7"/>
    <p:sldId id="324" r:id="rId8"/>
    <p:sldId id="321" r:id="rId9"/>
    <p:sldId id="322" r:id="rId10"/>
    <p:sldId id="323" r:id="rId11"/>
    <p:sldId id="325" r:id="rId12"/>
    <p:sldId id="326" r:id="rId13"/>
    <p:sldId id="327" r:id="rId14"/>
    <p:sldId id="329" r:id="rId15"/>
    <p:sldId id="330" r:id="rId16"/>
    <p:sldId id="343" r:id="rId17"/>
    <p:sldId id="331" r:id="rId18"/>
    <p:sldId id="332" r:id="rId19"/>
    <p:sldId id="333" r:id="rId20"/>
    <p:sldId id="334" r:id="rId21"/>
    <p:sldId id="335" r:id="rId22"/>
    <p:sldId id="336" r:id="rId23"/>
    <p:sldId id="344" r:id="rId24"/>
    <p:sldId id="337" r:id="rId25"/>
    <p:sldId id="338" r:id="rId26"/>
    <p:sldId id="339" r:id="rId27"/>
    <p:sldId id="340" r:id="rId28"/>
    <p:sldId id="341" r:id="rId29"/>
    <p:sldId id="347" r:id="rId30"/>
    <p:sldId id="348" r:id="rId31"/>
    <p:sldId id="353" r:id="rId32"/>
    <p:sldId id="354" r:id="rId33"/>
    <p:sldId id="349" r:id="rId34"/>
    <p:sldId id="350" r:id="rId35"/>
    <p:sldId id="35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5"/>
            <p14:sldId id="305"/>
            <p14:sldId id="316"/>
            <p14:sldId id="317"/>
            <p14:sldId id="318"/>
            <p14:sldId id="324"/>
            <p14:sldId id="321"/>
            <p14:sldId id="322"/>
            <p14:sldId id="323"/>
            <p14:sldId id="325"/>
            <p14:sldId id="326"/>
            <p14:sldId id="327"/>
            <p14:sldId id="329"/>
            <p14:sldId id="330"/>
            <p14:sldId id="343"/>
            <p14:sldId id="331"/>
            <p14:sldId id="332"/>
            <p14:sldId id="333"/>
            <p14:sldId id="334"/>
            <p14:sldId id="335"/>
            <p14:sldId id="336"/>
            <p14:sldId id="344"/>
            <p14:sldId id="337"/>
            <p14:sldId id="338"/>
            <p14:sldId id="339"/>
            <p14:sldId id="340"/>
            <p14:sldId id="341"/>
            <p14:sldId id="347"/>
            <p14:sldId id="348"/>
            <p14:sldId id="353"/>
            <p14:sldId id="354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3890E2C7-4AA4-40F7-8002-CDDB41FFD692}"/>
    <pc:docChg chg="custSel delSld modSld modSection">
      <pc:chgData name="Zhong Hao" userId="044e1e816ffd1f93" providerId="LiveId" clId="{3890E2C7-4AA4-40F7-8002-CDDB41FFD692}" dt="2020-09-04T01:21:12.014" v="219" actId="20577"/>
      <pc:docMkLst>
        <pc:docMk/>
      </pc:docMkLst>
      <pc:sldChg chg="modSp">
        <pc:chgData name="Zhong Hao" userId="044e1e816ffd1f93" providerId="LiveId" clId="{3890E2C7-4AA4-40F7-8002-CDDB41FFD692}" dt="2020-09-04T01:16:36.844" v="45" actId="20577"/>
        <pc:sldMkLst>
          <pc:docMk/>
          <pc:sldMk cId="2252912955" sldId="256"/>
        </pc:sldMkLst>
        <pc:spChg chg="mod">
          <ac:chgData name="Zhong Hao" userId="044e1e816ffd1f93" providerId="LiveId" clId="{3890E2C7-4AA4-40F7-8002-CDDB41FFD692}" dt="2020-09-04T01:16:36.844" v="45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3890E2C7-4AA4-40F7-8002-CDDB41FFD692}" dt="2020-09-04T01:21:12.014" v="219" actId="20577"/>
        <pc:sldMkLst>
          <pc:docMk/>
          <pc:sldMk cId="4073792569" sldId="305"/>
        </pc:sldMkLst>
        <pc:spChg chg="mod">
          <ac:chgData name="Zhong Hao" userId="044e1e816ffd1f93" providerId="LiveId" clId="{3890E2C7-4AA4-40F7-8002-CDDB41FFD692}" dt="2020-09-04T01:19:47.017" v="79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3890E2C7-4AA4-40F7-8002-CDDB41FFD692}" dt="2020-09-04T01:21:12.014" v="219" actId="20577"/>
          <ac:spMkLst>
            <pc:docMk/>
            <pc:sldMk cId="4073792569" sldId="305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3890E2C7-4AA4-40F7-8002-CDDB41FFD692}" dt="2020-09-04T01:19:38.993" v="64" actId="1076"/>
        <pc:sldMkLst>
          <pc:docMk/>
          <pc:sldMk cId="3548391965" sldId="315"/>
        </pc:sldMkLst>
        <pc:spChg chg="mod">
          <ac:chgData name="Zhong Hao" userId="044e1e816ffd1f93" providerId="LiveId" clId="{3890E2C7-4AA4-40F7-8002-CDDB41FFD692}" dt="2020-09-04T01:16:48.888" v="61" actId="20577"/>
          <ac:spMkLst>
            <pc:docMk/>
            <pc:sldMk cId="3548391965" sldId="315"/>
            <ac:spMk id="2" creationId="{00000000-0000-0000-0000-000000000000}"/>
          </ac:spMkLst>
        </pc:spChg>
        <pc:spChg chg="del mod">
          <ac:chgData name="Zhong Hao" userId="044e1e816ffd1f93" providerId="LiveId" clId="{3890E2C7-4AA4-40F7-8002-CDDB41FFD692}" dt="2020-09-04T01:19:31.759" v="63"/>
          <ac:spMkLst>
            <pc:docMk/>
            <pc:sldMk cId="3548391965" sldId="315"/>
            <ac:spMk id="3" creationId="{00000000-0000-0000-0000-000000000000}"/>
          </ac:spMkLst>
        </pc:spChg>
        <pc:picChg chg="add mod">
          <ac:chgData name="Zhong Hao" userId="044e1e816ffd1f93" providerId="LiveId" clId="{3890E2C7-4AA4-40F7-8002-CDDB41FFD692}" dt="2020-09-04T01:19:38.993" v="64" actId="1076"/>
          <ac:picMkLst>
            <pc:docMk/>
            <pc:sldMk cId="3548391965" sldId="315"/>
            <ac:picMk id="5" creationId="{05C73F8D-8186-42B9-8486-3CCDFDA25D78}"/>
          </ac:picMkLst>
        </pc:picChg>
      </pc:sldChg>
      <pc:sldChg chg="del">
        <pc:chgData name="Zhong Hao" userId="044e1e816ffd1f93" providerId="LiveId" clId="{3890E2C7-4AA4-40F7-8002-CDDB41FFD692}" dt="2020-09-04T01:16:42.190" v="46" actId="2696"/>
        <pc:sldMkLst>
          <pc:docMk/>
          <pc:sldMk cId="2731431557" sldId="343"/>
        </pc:sldMkLst>
      </pc:sldChg>
    </pc:docChg>
  </pc:docChgLst>
  <pc:docChgLst>
    <pc:chgData name="Zhong Hao" userId="044e1e816ffd1f93" providerId="LiveId" clId="{6E30DBB9-BA10-4D0D-958E-7A21FC17132C}"/>
    <pc:docChg chg="undo custSel addSld delSld modSld sldOrd modSection">
      <pc:chgData name="Zhong Hao" userId="044e1e816ffd1f93" providerId="LiveId" clId="{6E30DBB9-BA10-4D0D-958E-7A21FC17132C}" dt="2020-09-05T00:18:11.986" v="1305" actId="1076"/>
      <pc:docMkLst>
        <pc:docMk/>
      </pc:docMkLst>
      <pc:sldChg chg="modSp del">
        <pc:chgData name="Zhong Hao" userId="044e1e816ffd1f93" providerId="LiveId" clId="{6E30DBB9-BA10-4D0D-958E-7A21FC17132C}" dt="2020-09-04T07:30:03.722" v="219" actId="2696"/>
        <pc:sldMkLst>
          <pc:docMk/>
          <pc:sldMk cId="3214860421" sldId="304"/>
        </pc:sldMkLst>
        <pc:spChg chg="mod">
          <ac:chgData name="Zhong Hao" userId="044e1e816ffd1f93" providerId="LiveId" clId="{6E30DBB9-BA10-4D0D-958E-7A21FC17132C}" dt="2020-09-04T07:07:36.384" v="42" actId="20577"/>
          <ac:spMkLst>
            <pc:docMk/>
            <pc:sldMk cId="3214860421" sldId="304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01.682" v="218"/>
          <ac:spMkLst>
            <pc:docMk/>
            <pc:sldMk cId="3214860421" sldId="304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6E30DBB9-BA10-4D0D-958E-7A21FC17132C}" dt="2020-09-05T00:18:11.986" v="1305" actId="1076"/>
        <pc:sldMkLst>
          <pc:docMk/>
          <pc:sldMk cId="4073792569" sldId="305"/>
        </pc:sldMkLst>
        <pc:spChg chg="mod">
          <ac:chgData name="Zhong Hao" userId="044e1e816ffd1f93" providerId="LiveId" clId="{6E30DBB9-BA10-4D0D-958E-7A21FC17132C}" dt="2020-09-05T00:17:43.980" v="1274" actId="14100"/>
          <ac:spMkLst>
            <pc:docMk/>
            <pc:sldMk cId="4073792569" sldId="305"/>
            <ac:spMk id="3" creationId="{00000000-0000-0000-0000-000000000000}"/>
          </ac:spMkLst>
        </pc:spChg>
        <pc:spChg chg="add mod">
          <ac:chgData name="Zhong Hao" userId="044e1e816ffd1f93" providerId="LiveId" clId="{6E30DBB9-BA10-4D0D-958E-7A21FC17132C}" dt="2020-09-05T00:17:48.420" v="1275" actId="1076"/>
          <ac:spMkLst>
            <pc:docMk/>
            <pc:sldMk cId="4073792569" sldId="305"/>
            <ac:spMk id="4" creationId="{4A4147E6-9507-42F7-B020-B509016776B0}"/>
          </ac:spMkLst>
        </pc:spChg>
        <pc:spChg chg="add mod">
          <ac:chgData name="Zhong Hao" userId="044e1e816ffd1f93" providerId="LiveId" clId="{6E30DBB9-BA10-4D0D-958E-7A21FC17132C}" dt="2020-09-05T00:18:11.986" v="1305" actId="1076"/>
          <ac:spMkLst>
            <pc:docMk/>
            <pc:sldMk cId="4073792569" sldId="305"/>
            <ac:spMk id="7" creationId="{48FB543B-2849-4C84-A31A-262210B18E8B}"/>
          </ac:spMkLst>
        </pc:spChg>
        <pc:picChg chg="add mod">
          <ac:chgData name="Zhong Hao" userId="044e1e816ffd1f93" providerId="LiveId" clId="{6E30DBB9-BA10-4D0D-958E-7A21FC17132C}" dt="2020-09-04T07:06:48.169" v="14" actId="1076"/>
          <ac:picMkLst>
            <pc:docMk/>
            <pc:sldMk cId="4073792569" sldId="305"/>
            <ac:picMk id="5" creationId="{6C4A0C8B-B4B6-457F-B16C-54A532412F25}"/>
          </ac:picMkLst>
        </pc:picChg>
        <pc:picChg chg="add del mod">
          <ac:chgData name="Zhong Hao" userId="044e1e816ffd1f93" providerId="LiveId" clId="{6E30DBB9-BA10-4D0D-958E-7A21FC17132C}" dt="2020-09-04T07:05:12.995" v="6" actId="478"/>
          <ac:picMkLst>
            <pc:docMk/>
            <pc:sldMk cId="4073792569" sldId="305"/>
            <ac:picMk id="7" creationId="{EE005770-4BB4-4153-82A0-E1D364090EE7}"/>
          </ac:picMkLst>
        </pc:picChg>
        <pc:picChg chg="add mod">
          <ac:chgData name="Zhong Hao" userId="044e1e816ffd1f93" providerId="LiveId" clId="{6E30DBB9-BA10-4D0D-958E-7A21FC17132C}" dt="2020-09-04T07:06:46.023" v="13" actId="1076"/>
          <ac:picMkLst>
            <pc:docMk/>
            <pc:sldMk cId="4073792569" sldId="305"/>
            <ac:picMk id="9" creationId="{1A8A0F94-2044-483D-8DDF-BB01A6085D51}"/>
          </ac:picMkLst>
        </pc:picChg>
      </pc:sldChg>
      <pc:sldChg chg="modSp add">
        <pc:chgData name="Zhong Hao" userId="044e1e816ffd1f93" providerId="LiveId" clId="{6E30DBB9-BA10-4D0D-958E-7A21FC17132C}" dt="2020-09-04T07:30:10.897" v="222" actId="14"/>
        <pc:sldMkLst>
          <pc:docMk/>
          <pc:sldMk cId="389038347" sldId="316"/>
        </pc:sldMkLst>
        <pc:spChg chg="mod">
          <ac:chgData name="Zhong Hao" userId="044e1e816ffd1f93" providerId="LiveId" clId="{6E30DBB9-BA10-4D0D-958E-7A21FC17132C}" dt="2020-09-04T07:30:06.615" v="220"/>
          <ac:spMkLst>
            <pc:docMk/>
            <pc:sldMk cId="389038347" sldId="316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10.897" v="222" actId="14"/>
          <ac:spMkLst>
            <pc:docMk/>
            <pc:sldMk cId="389038347" sldId="316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30:21.577" v="226" actId="14"/>
        <pc:sldMkLst>
          <pc:docMk/>
          <pc:sldMk cId="1546403270" sldId="317"/>
        </pc:sldMkLst>
        <pc:spChg chg="mod">
          <ac:chgData name="Zhong Hao" userId="044e1e816ffd1f93" providerId="LiveId" clId="{6E30DBB9-BA10-4D0D-958E-7A21FC17132C}" dt="2020-09-04T07:30:18.200" v="224"/>
          <ac:spMkLst>
            <pc:docMk/>
            <pc:sldMk cId="1546403270" sldId="317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21.577" v="226" actId="14"/>
          <ac:spMkLst>
            <pc:docMk/>
            <pc:sldMk cId="1546403270" sldId="317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30:34.881" v="231" actId="14"/>
        <pc:sldMkLst>
          <pc:docMk/>
          <pc:sldMk cId="2783531921" sldId="318"/>
        </pc:sldMkLst>
        <pc:spChg chg="mod">
          <ac:chgData name="Zhong Hao" userId="044e1e816ffd1f93" providerId="LiveId" clId="{6E30DBB9-BA10-4D0D-958E-7A21FC17132C}" dt="2020-09-04T07:30:28.616" v="227"/>
          <ac:spMkLst>
            <pc:docMk/>
            <pc:sldMk cId="2783531921" sldId="318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34.881" v="231" actId="14"/>
          <ac:spMkLst>
            <pc:docMk/>
            <pc:sldMk cId="2783531921" sldId="318"/>
            <ac:spMk id="3" creationId="{00000000-0000-0000-0000-000000000000}"/>
          </ac:spMkLst>
        </pc:spChg>
      </pc:sldChg>
      <pc:sldChg chg="add del">
        <pc:chgData name="Zhong Hao" userId="044e1e816ffd1f93" providerId="LiveId" clId="{6E30DBB9-BA10-4D0D-958E-7A21FC17132C}" dt="2020-09-04T07:12:42.900" v="128" actId="2696"/>
        <pc:sldMkLst>
          <pc:docMk/>
          <pc:sldMk cId="2408715615" sldId="319"/>
        </pc:sldMkLst>
      </pc:sldChg>
      <pc:sldChg chg="modSp add del">
        <pc:chgData name="Zhong Hao" userId="044e1e816ffd1f93" providerId="LiveId" clId="{6E30DBB9-BA10-4D0D-958E-7A21FC17132C}" dt="2020-09-04T07:30:42.536" v="232" actId="2696"/>
        <pc:sldMkLst>
          <pc:docMk/>
          <pc:sldMk cId="1164540372" sldId="320"/>
        </pc:sldMkLst>
        <pc:spChg chg="mod">
          <ac:chgData name="Zhong Hao" userId="044e1e816ffd1f93" providerId="LiveId" clId="{6E30DBB9-BA10-4D0D-958E-7A21FC17132C}" dt="2020-09-04T07:14:47.859" v="134" actId="5793"/>
          <ac:spMkLst>
            <pc:docMk/>
            <pc:sldMk cId="1164540372" sldId="320"/>
            <ac:spMk id="3" creationId="{00000000-0000-0000-0000-000000000000}"/>
          </ac:spMkLst>
        </pc:spChg>
      </pc:sldChg>
      <pc:sldChg chg="addSp modSp add">
        <pc:chgData name="Zhong Hao" userId="044e1e816ffd1f93" providerId="LiveId" clId="{6E30DBB9-BA10-4D0D-958E-7A21FC17132C}" dt="2020-09-04T07:41:02.489" v="241" actId="1076"/>
        <pc:sldMkLst>
          <pc:docMk/>
          <pc:sldMk cId="1706078452" sldId="321"/>
        </pc:sldMkLst>
        <pc:spChg chg="mod">
          <ac:chgData name="Zhong Hao" userId="044e1e816ffd1f93" providerId="LiveId" clId="{6E30DBB9-BA10-4D0D-958E-7A21FC17132C}" dt="2020-09-04T07:15:26.961" v="187" actId="20577"/>
          <ac:spMkLst>
            <pc:docMk/>
            <pc:sldMk cId="1706078452" sldId="321"/>
            <ac:spMk id="2" creationId="{4155B8A3-7049-4C9E-B56D-5476DCA39DE0}"/>
          </ac:spMkLst>
        </pc:spChg>
        <pc:picChg chg="add mod">
          <ac:chgData name="Zhong Hao" userId="044e1e816ffd1f93" providerId="LiveId" clId="{6E30DBB9-BA10-4D0D-958E-7A21FC17132C}" dt="2020-09-04T07:41:02.489" v="241" actId="1076"/>
          <ac:picMkLst>
            <pc:docMk/>
            <pc:sldMk cId="1706078452" sldId="321"/>
            <ac:picMk id="4" creationId="{56847BA4-023E-4679-8EB3-FBC624E07F9C}"/>
          </ac:picMkLst>
        </pc:picChg>
      </pc:sldChg>
      <pc:sldChg chg="modSp add">
        <pc:chgData name="Zhong Hao" userId="044e1e816ffd1f93" providerId="LiveId" clId="{6E30DBB9-BA10-4D0D-958E-7A21FC17132C}" dt="2020-09-04T07:44:49.250" v="307" actId="5793"/>
        <pc:sldMkLst>
          <pc:docMk/>
          <pc:sldMk cId="1438153232" sldId="322"/>
        </pc:sldMkLst>
        <pc:spChg chg="mod">
          <ac:chgData name="Zhong Hao" userId="044e1e816ffd1f93" providerId="LiveId" clId="{6E30DBB9-BA10-4D0D-958E-7A21FC17132C}" dt="2020-09-04T07:44:49.250" v="307" actId="5793"/>
          <ac:spMkLst>
            <pc:docMk/>
            <pc:sldMk cId="1438153232" sldId="322"/>
            <ac:spMk id="3" creationId="{7F13CA9C-F820-4C78-A7E0-0A4DF8B8B1D5}"/>
          </ac:spMkLst>
        </pc:spChg>
        <pc:picChg chg="mod">
          <ac:chgData name="Zhong Hao" userId="044e1e816ffd1f93" providerId="LiveId" clId="{6E30DBB9-BA10-4D0D-958E-7A21FC17132C}" dt="2020-09-04T07:41:06.800" v="242" actId="1076"/>
          <ac:picMkLst>
            <pc:docMk/>
            <pc:sldMk cId="1438153232" sldId="322"/>
            <ac:picMk id="4" creationId="{56847BA4-023E-4679-8EB3-FBC624E07F9C}"/>
          </ac:picMkLst>
        </pc:picChg>
      </pc:sldChg>
      <pc:sldChg chg="modSp add">
        <pc:chgData name="Zhong Hao" userId="044e1e816ffd1f93" providerId="LiveId" clId="{6E30DBB9-BA10-4D0D-958E-7A21FC17132C}" dt="2020-09-04T07:45:19.683" v="343" actId="20577"/>
        <pc:sldMkLst>
          <pc:docMk/>
          <pc:sldMk cId="2450333834" sldId="323"/>
        </pc:sldMkLst>
        <pc:spChg chg="mod">
          <ac:chgData name="Zhong Hao" userId="044e1e816ffd1f93" providerId="LiveId" clId="{6E30DBB9-BA10-4D0D-958E-7A21FC17132C}" dt="2020-09-04T07:45:04.380" v="322" actId="20577"/>
          <ac:spMkLst>
            <pc:docMk/>
            <pc:sldMk cId="2450333834" sldId="323"/>
            <ac:spMk id="2" creationId="{268FDA28-C60F-47F4-BA09-434F19FAB072}"/>
          </ac:spMkLst>
        </pc:spChg>
        <pc:spChg chg="mod">
          <ac:chgData name="Zhong Hao" userId="044e1e816ffd1f93" providerId="LiveId" clId="{6E30DBB9-BA10-4D0D-958E-7A21FC17132C}" dt="2020-09-04T07:45:19.683" v="343" actId="20577"/>
          <ac:spMkLst>
            <pc:docMk/>
            <pc:sldMk cId="2450333834" sldId="323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30:51.380" v="238" actId="5793"/>
        <pc:sldMkLst>
          <pc:docMk/>
          <pc:sldMk cId="3068655180" sldId="324"/>
        </pc:sldMkLst>
        <pc:spChg chg="mod">
          <ac:chgData name="Zhong Hao" userId="044e1e816ffd1f93" providerId="LiveId" clId="{6E30DBB9-BA10-4D0D-958E-7A21FC17132C}" dt="2020-09-04T07:30:51.380" v="238" actId="5793"/>
          <ac:spMkLst>
            <pc:docMk/>
            <pc:sldMk cId="3068655180" sldId="324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45:29.347" v="353" actId="20577"/>
        <pc:sldMkLst>
          <pc:docMk/>
          <pc:sldMk cId="357025283" sldId="325"/>
        </pc:sldMkLst>
        <pc:spChg chg="mod">
          <ac:chgData name="Zhong Hao" userId="044e1e816ffd1f93" providerId="LiveId" clId="{6E30DBB9-BA10-4D0D-958E-7A21FC17132C}" dt="2020-09-04T07:45:29.347" v="353" actId="20577"/>
          <ac:spMkLst>
            <pc:docMk/>
            <pc:sldMk cId="357025283" sldId="325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45:43.121" v="369" actId="20577"/>
        <pc:sldMkLst>
          <pc:docMk/>
          <pc:sldMk cId="2330532962" sldId="326"/>
        </pc:sldMkLst>
        <pc:spChg chg="mod">
          <ac:chgData name="Zhong Hao" userId="044e1e816ffd1f93" providerId="LiveId" clId="{6E30DBB9-BA10-4D0D-958E-7A21FC17132C}" dt="2020-09-04T07:45:43.121" v="369" actId="20577"/>
          <ac:spMkLst>
            <pc:docMk/>
            <pc:sldMk cId="2330532962" sldId="326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56:58.898" v="435" actId="20577"/>
        <pc:sldMkLst>
          <pc:docMk/>
          <pc:sldMk cId="4243771678" sldId="327"/>
        </pc:sldMkLst>
        <pc:spChg chg="mod">
          <ac:chgData name="Zhong Hao" userId="044e1e816ffd1f93" providerId="LiveId" clId="{6E30DBB9-BA10-4D0D-958E-7A21FC17132C}" dt="2020-09-04T07:54:18.977" v="400" actId="20577"/>
          <ac:spMkLst>
            <pc:docMk/>
            <pc:sldMk cId="4243771678" sldId="327"/>
            <ac:spMk id="2" creationId="{268FDA28-C60F-47F4-BA09-434F19FAB072}"/>
          </ac:spMkLst>
        </pc:spChg>
        <pc:spChg chg="mod">
          <ac:chgData name="Zhong Hao" userId="044e1e816ffd1f93" providerId="LiveId" clId="{6E30DBB9-BA10-4D0D-958E-7A21FC17132C}" dt="2020-09-04T07:56:58.898" v="435" actId="20577"/>
          <ac:spMkLst>
            <pc:docMk/>
            <pc:sldMk cId="4243771678" sldId="327"/>
            <ac:spMk id="3" creationId="{AF15E18C-2C7A-4938-8D1B-367041E5AD87}"/>
          </ac:spMkLst>
        </pc:spChg>
      </pc:sldChg>
      <pc:sldChg chg="modSp add del">
        <pc:chgData name="Zhong Hao" userId="044e1e816ffd1f93" providerId="LiveId" clId="{6E30DBB9-BA10-4D0D-958E-7A21FC17132C}" dt="2020-09-04T08:01:39.784" v="464" actId="2696"/>
        <pc:sldMkLst>
          <pc:docMk/>
          <pc:sldMk cId="2425884474" sldId="328"/>
        </pc:sldMkLst>
        <pc:spChg chg="mod">
          <ac:chgData name="Zhong Hao" userId="044e1e816ffd1f93" providerId="LiveId" clId="{6E30DBB9-BA10-4D0D-958E-7A21FC17132C}" dt="2020-09-04T07:57:28.134" v="457" actId="20577"/>
          <ac:spMkLst>
            <pc:docMk/>
            <pc:sldMk cId="2425884474" sldId="328"/>
            <ac:spMk id="3" creationId="{AF15E18C-2C7A-4938-8D1B-367041E5AD87}"/>
          </ac:spMkLst>
        </pc:spChg>
      </pc:sldChg>
      <pc:sldChg chg="modSp add ord">
        <pc:chgData name="Zhong Hao" userId="044e1e816ffd1f93" providerId="LiveId" clId="{6E30DBB9-BA10-4D0D-958E-7A21FC17132C}" dt="2020-09-04T08:01:37.028" v="463"/>
        <pc:sldMkLst>
          <pc:docMk/>
          <pc:sldMk cId="2167696035" sldId="329"/>
        </pc:sldMkLst>
        <pc:spChg chg="mod">
          <ac:chgData name="Zhong Hao" userId="044e1e816ffd1f93" providerId="LiveId" clId="{6E30DBB9-BA10-4D0D-958E-7A21FC17132C}" dt="2020-09-04T07:57:44.178" v="462" actId="20577"/>
          <ac:spMkLst>
            <pc:docMk/>
            <pc:sldMk cId="2167696035" sldId="329"/>
            <ac:spMk id="3" creationId="{AF15E18C-2C7A-4938-8D1B-367041E5AD87}"/>
          </ac:spMkLst>
        </pc:spChg>
      </pc:sldChg>
      <pc:sldChg chg="addSp delSp modSp add">
        <pc:chgData name="Zhong Hao" userId="044e1e816ffd1f93" providerId="LiveId" clId="{6E30DBB9-BA10-4D0D-958E-7A21FC17132C}" dt="2020-09-05T00:06:08.163" v="1023" actId="20577"/>
        <pc:sldMkLst>
          <pc:docMk/>
          <pc:sldMk cId="1669597131" sldId="330"/>
        </pc:sldMkLst>
        <pc:spChg chg="mod">
          <ac:chgData name="Zhong Hao" userId="044e1e816ffd1f93" providerId="LiveId" clId="{6E30DBB9-BA10-4D0D-958E-7A21FC17132C}" dt="2020-09-05T00:06:08.163" v="1023" actId="20577"/>
          <ac:spMkLst>
            <pc:docMk/>
            <pc:sldMk cId="1669597131" sldId="330"/>
            <ac:spMk id="2" creationId="{7D523EFA-3AC1-4232-87D9-755EE4525FB1}"/>
          </ac:spMkLst>
        </pc:spChg>
        <pc:spChg chg="mod">
          <ac:chgData name="Zhong Hao" userId="044e1e816ffd1f93" providerId="LiveId" clId="{6E30DBB9-BA10-4D0D-958E-7A21FC17132C}" dt="2020-09-05T00:00:16.917" v="782" actId="20577"/>
          <ac:spMkLst>
            <pc:docMk/>
            <pc:sldMk cId="1669597131" sldId="330"/>
            <ac:spMk id="3" creationId="{529D0F23-672C-44F3-9438-38B15EDDA9F8}"/>
          </ac:spMkLst>
        </pc:spChg>
        <pc:spChg chg="add del mod">
          <ac:chgData name="Zhong Hao" userId="044e1e816ffd1f93" providerId="LiveId" clId="{6E30DBB9-BA10-4D0D-958E-7A21FC17132C}" dt="2020-09-04T23:59:38.565" v="720" actId="478"/>
          <ac:spMkLst>
            <pc:docMk/>
            <pc:sldMk cId="1669597131" sldId="330"/>
            <ac:spMk id="4" creationId="{50F8CD4F-2F9B-4DB7-BCD9-D17D13646881}"/>
          </ac:spMkLst>
        </pc:spChg>
        <pc:spChg chg="add del mod">
          <ac:chgData name="Zhong Hao" userId="044e1e816ffd1f93" providerId="LiveId" clId="{6E30DBB9-BA10-4D0D-958E-7A21FC17132C}" dt="2020-09-04T23:59:32.900" v="717" actId="478"/>
          <ac:spMkLst>
            <pc:docMk/>
            <pc:sldMk cId="1669597131" sldId="330"/>
            <ac:spMk id="5" creationId="{B764F819-EF81-4A4F-B33E-76973AD24E7D}"/>
          </ac:spMkLst>
        </pc:spChg>
        <pc:spChg chg="add del mod">
          <ac:chgData name="Zhong Hao" userId="044e1e816ffd1f93" providerId="LiveId" clId="{6E30DBB9-BA10-4D0D-958E-7A21FC17132C}" dt="2020-09-04T23:59:34.099" v="718" actId="478"/>
          <ac:spMkLst>
            <pc:docMk/>
            <pc:sldMk cId="1669597131" sldId="330"/>
            <ac:spMk id="6" creationId="{AE5A3B82-1983-481A-894F-13EFF7289420}"/>
          </ac:spMkLst>
        </pc:spChg>
        <pc:spChg chg="add del mod">
          <ac:chgData name="Zhong Hao" userId="044e1e816ffd1f93" providerId="LiveId" clId="{6E30DBB9-BA10-4D0D-958E-7A21FC17132C}" dt="2020-09-04T23:59:35.700" v="719" actId="478"/>
          <ac:spMkLst>
            <pc:docMk/>
            <pc:sldMk cId="1669597131" sldId="330"/>
            <ac:spMk id="7" creationId="{F584E1F0-C2A4-4DA4-AD15-B42A2BB2C8AC}"/>
          </ac:spMkLst>
        </pc:spChg>
      </pc:sldChg>
      <pc:sldChg chg="addSp delSp modSp add">
        <pc:chgData name="Zhong Hao" userId="044e1e816ffd1f93" providerId="LiveId" clId="{6E30DBB9-BA10-4D0D-958E-7A21FC17132C}" dt="2020-09-05T00:02:27.545" v="889" actId="20577"/>
        <pc:sldMkLst>
          <pc:docMk/>
          <pc:sldMk cId="3403250422" sldId="331"/>
        </pc:sldMkLst>
        <pc:spChg chg="mod">
          <ac:chgData name="Zhong Hao" userId="044e1e816ffd1f93" providerId="LiveId" clId="{6E30DBB9-BA10-4D0D-958E-7A21FC17132C}" dt="2020-09-05T00:02:27.545" v="889" actId="20577"/>
          <ac:spMkLst>
            <pc:docMk/>
            <pc:sldMk cId="3403250422" sldId="331"/>
            <ac:spMk id="2" creationId="{7F81C294-CFF4-4364-8832-BB41B9F4B9F2}"/>
          </ac:spMkLst>
        </pc:spChg>
        <pc:spChg chg="del">
          <ac:chgData name="Zhong Hao" userId="044e1e816ffd1f93" providerId="LiveId" clId="{6E30DBB9-BA10-4D0D-958E-7A21FC17132C}" dt="2020-09-04T08:08:56.806" v="509" actId="478"/>
          <ac:spMkLst>
            <pc:docMk/>
            <pc:sldMk cId="3403250422" sldId="331"/>
            <ac:spMk id="3" creationId="{40B67FDC-2E5A-44CA-B412-07B65B9171B6}"/>
          </ac:spMkLst>
        </pc:spChg>
        <pc:spChg chg="add mod">
          <ac:chgData name="Zhong Hao" userId="044e1e816ffd1f93" providerId="LiveId" clId="{6E30DBB9-BA10-4D0D-958E-7A21FC17132C}" dt="2020-09-04T08:09:05.784" v="511" actId="1076"/>
          <ac:spMkLst>
            <pc:docMk/>
            <pc:sldMk cId="3403250422" sldId="331"/>
            <ac:spMk id="5" creationId="{8A96D0D7-A970-468A-98B9-31CBB810AA0A}"/>
          </ac:spMkLst>
        </pc:spChg>
        <pc:spChg chg="add mod">
          <ac:chgData name="Zhong Hao" userId="044e1e816ffd1f93" providerId="LiveId" clId="{6E30DBB9-BA10-4D0D-958E-7A21FC17132C}" dt="2020-09-04T08:09:09.488" v="512" actId="1076"/>
          <ac:spMkLst>
            <pc:docMk/>
            <pc:sldMk cId="3403250422" sldId="331"/>
            <ac:spMk id="6" creationId="{D3A354B3-CBBB-46FE-A218-75B5B6518F0F}"/>
          </ac:spMkLst>
        </pc:spChg>
        <pc:graphicFrameChg chg="add mod modGraphic">
          <ac:chgData name="Zhong Hao" userId="044e1e816ffd1f93" providerId="LiveId" clId="{6E30DBB9-BA10-4D0D-958E-7A21FC17132C}" dt="2020-09-04T08:10:55.177" v="514" actId="14100"/>
          <ac:graphicFrameMkLst>
            <pc:docMk/>
            <pc:sldMk cId="3403250422" sldId="331"/>
            <ac:graphicFrameMk id="4" creationId="{E5E1A6D4-BADB-46C5-9B2B-5B8C5415409E}"/>
          </ac:graphicFrameMkLst>
        </pc:graphicFrameChg>
      </pc:sldChg>
      <pc:sldChg chg="addSp delSp modSp add">
        <pc:chgData name="Zhong Hao" userId="044e1e816ffd1f93" providerId="LiveId" clId="{6E30DBB9-BA10-4D0D-958E-7A21FC17132C}" dt="2020-09-05T00:05:12.933" v="943" actId="20577"/>
        <pc:sldMkLst>
          <pc:docMk/>
          <pc:sldMk cId="2483315025" sldId="332"/>
        </pc:sldMkLst>
        <pc:spChg chg="mod">
          <ac:chgData name="Zhong Hao" userId="044e1e816ffd1f93" providerId="LiveId" clId="{6E30DBB9-BA10-4D0D-958E-7A21FC17132C}" dt="2020-09-05T00:05:12.933" v="943" actId="20577"/>
          <ac:spMkLst>
            <pc:docMk/>
            <pc:sldMk cId="2483315025" sldId="332"/>
            <ac:spMk id="2" creationId="{DD22B880-73B0-44B2-BB30-9574EDAB1FF2}"/>
          </ac:spMkLst>
        </pc:spChg>
        <pc:spChg chg="mod">
          <ac:chgData name="Zhong Hao" userId="044e1e816ffd1f93" providerId="LiveId" clId="{6E30DBB9-BA10-4D0D-958E-7A21FC17132C}" dt="2020-09-04T08:11:37.101" v="547"/>
          <ac:spMkLst>
            <pc:docMk/>
            <pc:sldMk cId="2483315025" sldId="332"/>
            <ac:spMk id="3" creationId="{FFDDE49D-486E-47B1-A8AC-5623875C477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4" creationId="{9283D7D0-68EE-4A26-8BB7-28600C15674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5" creationId="{952913D9-AE87-4828-BF1D-1999A86141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6" creationId="{25B6AECD-7F96-432F-B387-8FD5DDD753D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7" creationId="{E7A5A05C-95FC-48B2-8725-731A89BAC29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8" creationId="{6928837C-1D8D-47E1-90B4-6092DA7E4C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9" creationId="{13253DF4-751B-47D2-8FCF-465D890B33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0" creationId="{1F9F37D5-A3BB-4144-B5D3-B24524A93EE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1" creationId="{229CE2AD-091B-44DD-BB48-A351D36C6688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2" creationId="{CFEDD79C-D137-45FA-91C6-2E07328D86F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3" creationId="{AF081F31-651A-4013-BEF2-DA5F481F3D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4" creationId="{67A648D5-FEA7-4714-AFD1-0C30EA3C4286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5" creationId="{F03C2FCA-CE13-44EF-B7EC-880F10841B55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6" creationId="{7365BFE3-720D-431F-857B-FB89E4B930C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7" creationId="{9812CBF7-9E75-4E0B-A3FF-544A8829776A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8" creationId="{392431C8-2607-4B22-BEB0-093925CAFA71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0" creationId="{E9C086FC-D81F-4887-8BAA-BD0F258BDF6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2" creationId="{43AC1E63-661E-4C02-ABFD-7220644BF66B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4" creationId="{288D25AA-6656-4F7B-A107-9F6BD9F9913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6" creationId="{277C6987-128A-4300-8BAD-4BCA524E4D22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8" creationId="{D15CF28F-DE0F-415D-BE4E-689D601369B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30" creationId="{84D24010-63B9-44DA-999C-7C83B461478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1" creationId="{097B5B84-6D6B-4FC0-9FF7-BB069586248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2" creationId="{3E409029-16FA-4122-A0EC-2467F53E750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3" creationId="{6BDC9A66-8F91-4E1E-9FE7-D0159B0E1F3E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4" creationId="{AE11917E-20A5-43F5-B616-2D45A3479522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5" creationId="{A3DF6088-C8E9-47C8-969C-E76F6A6652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6" creationId="{7C42F4E9-AAD9-45CC-A3D5-4D3116C4559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7" creationId="{3D882BC1-CAFA-45A3-B86D-F40BF0E0B7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8" creationId="{EF353DFC-3C71-4E38-A298-83F880B2793F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9" creationId="{53287CFC-0772-4A36-95D3-CB8322CBC569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0" creationId="{8A26F1CD-C784-4ACC-B6B9-342F2D87D8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1" creationId="{5F19E7D6-3067-46E2-9591-E99143D0F8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2" creationId="{71721916-80C5-44DB-8784-5D39E26F853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3" creationId="{C810ED05-6754-4603-886F-C27C075485C1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4" creationId="{BED87397-BBEC-480C-B6E0-65CF7A6B1B5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6" creationId="{02566F51-4C2C-43E2-B3F9-76A2BFA4202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8" creationId="{DCBA9E1E-6F73-425C-952A-860BA34C7AA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0" creationId="{5E1B83E3-7227-480D-AB76-6D06ED459D4D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2" creationId="{9CF6B3B3-5A52-4095-B4D9-B5060AF6BF36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4" creationId="{EEDAF70D-1F49-46E0-9632-47F7052EF627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6" creationId="{E4469962-1392-49AF-BC4F-D8269420FA43}"/>
          </ac:spMkLst>
        </pc:sp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19" creationId="{BD3B85AD-5B18-421F-9D9D-D61C862D2D79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1" creationId="{2A80658D-6CAC-42E2-991E-F5D1D0A52F34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3" creationId="{240E1328-EDA8-4D4A-9794-A6A617521DC5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5" creationId="{7D447142-B593-49BF-AD81-4BB88756EFB7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7" creationId="{DEA7362E-0B91-412D-9273-E132CB48B0E3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9" creationId="{D0DEF0AB-9A04-40C8-AB47-ACF11C4C50E3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5" creationId="{E0C1249C-D8AA-4AB7-B5B9-F58E17BA2559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7" creationId="{B068327B-7C8A-4E5B-A0E0-A44F6945E1B2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9" creationId="{A8F012A5-2BBF-40A0-9A78-379BEF6CCF8F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1" creationId="{9CD752D0-415C-4BCE-BD52-5E2EE9729218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3" creationId="{9A9AFE60-2D45-4AE5-A5C9-5E3D24F9EB6D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5" creationId="{40F6C6B9-57D9-459E-9B86-CC2CBECBE589}"/>
          </ac:cxnSpMkLst>
        </pc:cxnChg>
      </pc:sldChg>
      <pc:sldChg chg="addSp modSp add">
        <pc:chgData name="Zhong Hao" userId="044e1e816ffd1f93" providerId="LiveId" clId="{6E30DBB9-BA10-4D0D-958E-7A21FC17132C}" dt="2020-09-05T00:05:08.537" v="941" actId="20577"/>
        <pc:sldMkLst>
          <pc:docMk/>
          <pc:sldMk cId="1180307216" sldId="333"/>
        </pc:sldMkLst>
        <pc:spChg chg="mod">
          <ac:chgData name="Zhong Hao" userId="044e1e816ffd1f93" providerId="LiveId" clId="{6E30DBB9-BA10-4D0D-958E-7A21FC17132C}" dt="2020-09-05T00:05:08.537" v="941" actId="20577"/>
          <ac:spMkLst>
            <pc:docMk/>
            <pc:sldMk cId="1180307216" sldId="333"/>
            <ac:spMk id="2" creationId="{AAE6CC96-98CF-4AEC-B444-7038D107E97B}"/>
          </ac:spMkLst>
        </pc:spChg>
        <pc:spChg chg="mod">
          <ac:chgData name="Zhong Hao" userId="044e1e816ffd1f93" providerId="LiveId" clId="{6E30DBB9-BA10-4D0D-958E-7A21FC17132C}" dt="2020-09-04T08:16:09.085" v="552"/>
          <ac:spMkLst>
            <pc:docMk/>
            <pc:sldMk cId="1180307216" sldId="333"/>
            <ac:spMk id="3" creationId="{EB7DE37F-2D56-4959-B02B-E582FEBC48D0}"/>
          </ac:spMkLst>
        </pc:spChg>
        <pc:picChg chg="add mod">
          <ac:chgData name="Zhong Hao" userId="044e1e816ffd1f93" providerId="LiveId" clId="{6E30DBB9-BA10-4D0D-958E-7A21FC17132C}" dt="2020-09-04T08:16:21.361" v="554" actId="1076"/>
          <ac:picMkLst>
            <pc:docMk/>
            <pc:sldMk cId="1180307216" sldId="333"/>
            <ac:picMk id="4" creationId="{E798D7A4-E2D0-4A27-8642-231D5797A753}"/>
          </ac:picMkLst>
        </pc:picChg>
      </pc:sldChg>
      <pc:sldChg chg="addSp delSp modSp add">
        <pc:chgData name="Zhong Hao" userId="044e1e816ffd1f93" providerId="LiveId" clId="{6E30DBB9-BA10-4D0D-958E-7A21FC17132C}" dt="2020-09-05T00:05:30.740" v="966" actId="20577"/>
        <pc:sldMkLst>
          <pc:docMk/>
          <pc:sldMk cId="3542150981" sldId="334"/>
        </pc:sldMkLst>
        <pc:spChg chg="mod">
          <ac:chgData name="Zhong Hao" userId="044e1e816ffd1f93" providerId="LiveId" clId="{6E30DBB9-BA10-4D0D-958E-7A21FC17132C}" dt="2020-09-05T00:05:30.740" v="966" actId="20577"/>
          <ac:spMkLst>
            <pc:docMk/>
            <pc:sldMk cId="3542150981" sldId="334"/>
            <ac:spMk id="2" creationId="{58BC439F-4B62-4A8F-A286-FBC478A864AB}"/>
          </ac:spMkLst>
        </pc:spChg>
        <pc:spChg chg="mod">
          <ac:chgData name="Zhong Hao" userId="044e1e816ffd1f93" providerId="LiveId" clId="{6E30DBB9-BA10-4D0D-958E-7A21FC17132C}" dt="2020-09-04T08:20:32.910" v="565"/>
          <ac:spMkLst>
            <pc:docMk/>
            <pc:sldMk cId="3542150981" sldId="334"/>
            <ac:spMk id="3" creationId="{2C691CF3-A1CC-4325-9229-20E28FB2A18F}"/>
          </ac:spMkLst>
        </pc:spChg>
        <pc:spChg chg="add del">
          <ac:chgData name="Zhong Hao" userId="044e1e816ffd1f93" providerId="LiveId" clId="{6E30DBB9-BA10-4D0D-958E-7A21FC17132C}" dt="2020-09-04T08:20:26.668" v="564"/>
          <ac:spMkLst>
            <pc:docMk/>
            <pc:sldMk cId="3542150981" sldId="334"/>
            <ac:spMk id="4" creationId="{313F6D8A-F138-49EB-8803-8C39A5D3176B}"/>
          </ac:spMkLst>
        </pc:spChg>
        <pc:graphicFrameChg chg="add del">
          <ac:chgData name="Zhong Hao" userId="044e1e816ffd1f93" providerId="LiveId" clId="{6E30DBB9-BA10-4D0D-958E-7A21FC17132C}" dt="2020-09-04T08:20:26.668" v="564"/>
          <ac:graphicFrameMkLst>
            <pc:docMk/>
            <pc:sldMk cId="3542150981" sldId="334"/>
            <ac:graphicFrameMk id="5" creationId="{C7427436-8256-413E-87C0-8B18A0DFB59B}"/>
          </ac:graphicFrameMkLst>
        </pc:graphicFrameChg>
        <pc:graphicFrameChg chg="add mod modGraphic">
          <ac:chgData name="Zhong Hao" userId="044e1e816ffd1f93" providerId="LiveId" clId="{6E30DBB9-BA10-4D0D-958E-7A21FC17132C}" dt="2020-09-04T08:30:50.376" v="570" actId="14100"/>
          <ac:graphicFrameMkLst>
            <pc:docMk/>
            <pc:sldMk cId="3542150981" sldId="334"/>
            <ac:graphicFrameMk id="6" creationId="{6500BD25-6156-46BB-870F-F66568C7EC5E}"/>
          </ac:graphicFrameMkLst>
        </pc:graphicFrameChg>
      </pc:sldChg>
      <pc:sldChg chg="addSp modSp add">
        <pc:chgData name="Zhong Hao" userId="044e1e816ffd1f93" providerId="LiveId" clId="{6E30DBB9-BA10-4D0D-958E-7A21FC17132C}" dt="2020-09-05T00:05:54.310" v="1021" actId="20577"/>
        <pc:sldMkLst>
          <pc:docMk/>
          <pc:sldMk cId="2900701994" sldId="335"/>
        </pc:sldMkLst>
        <pc:spChg chg="mod">
          <ac:chgData name="Zhong Hao" userId="044e1e816ffd1f93" providerId="LiveId" clId="{6E30DBB9-BA10-4D0D-958E-7A21FC17132C}" dt="2020-09-05T00:05:54.310" v="1021" actId="20577"/>
          <ac:spMkLst>
            <pc:docMk/>
            <pc:sldMk cId="2900701994" sldId="335"/>
            <ac:spMk id="2" creationId="{5691AA95-7E33-4B66-8090-A886347E090A}"/>
          </ac:spMkLst>
        </pc:spChg>
        <pc:spChg chg="mod">
          <ac:chgData name="Zhong Hao" userId="044e1e816ffd1f93" providerId="LiveId" clId="{6E30DBB9-BA10-4D0D-958E-7A21FC17132C}" dt="2020-09-04T08:39:28.867" v="572"/>
          <ac:spMkLst>
            <pc:docMk/>
            <pc:sldMk cId="2900701994" sldId="335"/>
            <ac:spMk id="3" creationId="{93CC61A5-EE17-4F8D-A65E-B562D50B7B3C}"/>
          </ac:spMkLst>
        </pc:spChg>
        <pc:picChg chg="add mod">
          <ac:chgData name="Zhong Hao" userId="044e1e816ffd1f93" providerId="LiveId" clId="{6E30DBB9-BA10-4D0D-958E-7A21FC17132C}" dt="2020-09-04T08:39:44.649" v="583" actId="1076"/>
          <ac:picMkLst>
            <pc:docMk/>
            <pc:sldMk cId="2900701994" sldId="335"/>
            <ac:picMk id="4" creationId="{F945EF5C-522F-4F57-96BA-07D01C000425}"/>
          </ac:picMkLst>
        </pc:picChg>
      </pc:sldChg>
      <pc:sldChg chg="addSp delSp modSp add">
        <pc:chgData name="Zhong Hao" userId="044e1e816ffd1f93" providerId="LiveId" clId="{6E30DBB9-BA10-4D0D-958E-7A21FC17132C}" dt="2020-09-05T00:07:17.590" v="1065" actId="20577"/>
        <pc:sldMkLst>
          <pc:docMk/>
          <pc:sldMk cId="2260449592" sldId="336"/>
        </pc:sldMkLst>
        <pc:spChg chg="mod">
          <ac:chgData name="Zhong Hao" userId="044e1e816ffd1f93" providerId="LiveId" clId="{6E30DBB9-BA10-4D0D-958E-7A21FC17132C}" dt="2020-09-05T00:06:15.513" v="1025" actId="20577"/>
          <ac:spMkLst>
            <pc:docMk/>
            <pc:sldMk cId="2260449592" sldId="336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7:17.590" v="1065" actId="20577"/>
          <ac:spMkLst>
            <pc:docMk/>
            <pc:sldMk cId="2260449592" sldId="336"/>
            <ac:spMk id="3" creationId="{15EA2F78-91EC-4FEF-A1AE-47F5ADA1F65D}"/>
          </ac:spMkLst>
        </pc:spChg>
        <pc:picChg chg="add del mod">
          <ac:chgData name="Zhong Hao" userId="044e1e816ffd1f93" providerId="LiveId" clId="{6E30DBB9-BA10-4D0D-958E-7A21FC17132C}" dt="2020-09-05T00:06:23.283" v="1027" actId="478"/>
          <ac:picMkLst>
            <pc:docMk/>
            <pc:sldMk cId="2260449592" sldId="336"/>
            <ac:picMk id="4" creationId="{F7963A32-8C70-4ECD-B09D-0815D96469FF}"/>
          </ac:picMkLst>
        </pc:picChg>
      </pc:sldChg>
      <pc:sldChg chg="addSp delSp modSp add modAnim">
        <pc:chgData name="Zhong Hao" userId="044e1e816ffd1f93" providerId="LiveId" clId="{6E30DBB9-BA10-4D0D-958E-7A21FC17132C}" dt="2020-09-05T00:08:54.183" v="1129" actId="20577"/>
        <pc:sldMkLst>
          <pc:docMk/>
          <pc:sldMk cId="4180487282" sldId="337"/>
        </pc:sldMkLst>
        <pc:spChg chg="mod">
          <ac:chgData name="Zhong Hao" userId="044e1e816ffd1f93" providerId="LiveId" clId="{6E30DBB9-BA10-4D0D-958E-7A21FC17132C}" dt="2020-09-05T00:08:54.183" v="1129" actId="20577"/>
          <ac:spMkLst>
            <pc:docMk/>
            <pc:sldMk cId="4180487282" sldId="337"/>
            <ac:spMk id="2" creationId="{A024EBB7-916A-4823-A20B-8E033FA63835}"/>
          </ac:spMkLst>
        </pc:spChg>
        <pc:spChg chg="del">
          <ac:chgData name="Zhong Hao" userId="044e1e816ffd1f93" providerId="LiveId" clId="{6E30DBB9-BA10-4D0D-958E-7A21FC17132C}" dt="2020-09-04T08:53:52.258" v="602" actId="478"/>
          <ac:spMkLst>
            <pc:docMk/>
            <pc:sldMk cId="4180487282" sldId="337"/>
            <ac:spMk id="3" creationId="{EC10887C-87EB-4C30-B676-71BB641BB478}"/>
          </ac:spMkLst>
        </pc:spChg>
        <pc:spChg chg="add mod">
          <ac:chgData name="Zhong Hao" userId="044e1e816ffd1f93" providerId="LiveId" clId="{6E30DBB9-BA10-4D0D-958E-7A21FC17132C}" dt="2020-09-04T08:53:48.819" v="601" actId="1076"/>
          <ac:spMkLst>
            <pc:docMk/>
            <pc:sldMk cId="4180487282" sldId="337"/>
            <ac:spMk id="6" creationId="{FC887945-0D35-49F8-BBE6-8F575DC84DF8}"/>
          </ac:spMkLst>
        </pc:spChg>
        <pc:picChg chg="add mod">
          <ac:chgData name="Zhong Hao" userId="044e1e816ffd1f93" providerId="LiveId" clId="{6E30DBB9-BA10-4D0D-958E-7A21FC17132C}" dt="2020-09-04T08:53:48.819" v="601" actId="1076"/>
          <ac:picMkLst>
            <pc:docMk/>
            <pc:sldMk cId="4180487282" sldId="337"/>
            <ac:picMk id="4" creationId="{B7131DF0-BE71-4019-B416-7A994C2CB05B}"/>
          </ac:picMkLst>
        </pc:picChg>
        <pc:cxnChg chg="add mod">
          <ac:chgData name="Zhong Hao" userId="044e1e816ffd1f93" providerId="LiveId" clId="{6E30DBB9-BA10-4D0D-958E-7A21FC17132C}" dt="2020-09-04T08:53:48.819" v="601" actId="1076"/>
          <ac:cxnSpMkLst>
            <pc:docMk/>
            <pc:sldMk cId="4180487282" sldId="337"/>
            <ac:cxnSpMk id="5" creationId="{5C443DA3-EB4D-494B-91B4-A04B05D91813}"/>
          </ac:cxnSpMkLst>
        </pc:cxnChg>
      </pc:sldChg>
      <pc:sldChg chg="modSp add">
        <pc:chgData name="Zhong Hao" userId="044e1e816ffd1f93" providerId="LiveId" clId="{6E30DBB9-BA10-4D0D-958E-7A21FC17132C}" dt="2020-09-05T00:09:28.405" v="1140" actId="14100"/>
        <pc:sldMkLst>
          <pc:docMk/>
          <pc:sldMk cId="3116406074" sldId="338"/>
        </pc:sldMkLst>
        <pc:spChg chg="mod">
          <ac:chgData name="Zhong Hao" userId="044e1e816ffd1f93" providerId="LiveId" clId="{6E30DBB9-BA10-4D0D-958E-7A21FC17132C}" dt="2020-09-05T00:09:22.820" v="1139" actId="20577"/>
          <ac:spMkLst>
            <pc:docMk/>
            <pc:sldMk cId="3116406074" sldId="338"/>
            <ac:spMk id="2" creationId="{0F81904B-A1B9-4E01-884A-EC2C17A706DC}"/>
          </ac:spMkLst>
        </pc:spChg>
        <pc:spChg chg="mod">
          <ac:chgData name="Zhong Hao" userId="044e1e816ffd1f93" providerId="LiveId" clId="{6E30DBB9-BA10-4D0D-958E-7A21FC17132C}" dt="2020-09-05T00:09:28.405" v="1140" actId="14100"/>
          <ac:spMkLst>
            <pc:docMk/>
            <pc:sldMk cId="3116406074" sldId="338"/>
            <ac:spMk id="3" creationId="{BE214B05-3B08-43F7-BEAD-8F4E9F136423}"/>
          </ac:spMkLst>
        </pc:spChg>
      </pc:sldChg>
      <pc:sldChg chg="addSp modSp add">
        <pc:chgData name="Zhong Hao" userId="044e1e816ffd1f93" providerId="LiveId" clId="{6E30DBB9-BA10-4D0D-958E-7A21FC17132C}" dt="2020-09-05T00:09:45.672" v="1155" actId="20577"/>
        <pc:sldMkLst>
          <pc:docMk/>
          <pc:sldMk cId="662907827" sldId="339"/>
        </pc:sldMkLst>
        <pc:spChg chg="mod">
          <ac:chgData name="Zhong Hao" userId="044e1e816ffd1f93" providerId="LiveId" clId="{6E30DBB9-BA10-4D0D-958E-7A21FC17132C}" dt="2020-09-05T00:09:45.672" v="1155" actId="20577"/>
          <ac:spMkLst>
            <pc:docMk/>
            <pc:sldMk cId="662907827" sldId="339"/>
            <ac:spMk id="2" creationId="{51313497-91BC-437B-B105-C7EFB1EF5F65}"/>
          </ac:spMkLst>
        </pc:spChg>
        <pc:picChg chg="add mod">
          <ac:chgData name="Zhong Hao" userId="044e1e816ffd1f93" providerId="LiveId" clId="{6E30DBB9-BA10-4D0D-958E-7A21FC17132C}" dt="2020-09-04T08:55:54.858" v="701" actId="14100"/>
          <ac:picMkLst>
            <pc:docMk/>
            <pc:sldMk cId="662907827" sldId="339"/>
            <ac:picMk id="4" creationId="{B1D88B07-9FA2-46C3-BFD2-35FDD0721F6C}"/>
          </ac:picMkLst>
        </pc:picChg>
      </pc:sldChg>
      <pc:sldChg chg="addSp delSp modSp add">
        <pc:chgData name="Zhong Hao" userId="044e1e816ffd1f93" providerId="LiveId" clId="{6E30DBB9-BA10-4D0D-958E-7A21FC17132C}" dt="2020-09-05T00:09:51.229" v="1156"/>
        <pc:sldMkLst>
          <pc:docMk/>
          <pc:sldMk cId="3620370935" sldId="340"/>
        </pc:sldMkLst>
        <pc:spChg chg="mod">
          <ac:chgData name="Zhong Hao" userId="044e1e816ffd1f93" providerId="LiveId" clId="{6E30DBB9-BA10-4D0D-958E-7A21FC17132C}" dt="2020-09-05T00:09:51.229" v="1156"/>
          <ac:spMkLst>
            <pc:docMk/>
            <pc:sldMk cId="3620370935" sldId="340"/>
            <ac:spMk id="2" creationId="{D5705AC6-1CC9-44F2-9A6A-89734C23CDB2}"/>
          </ac:spMkLst>
        </pc:spChg>
        <pc:spChg chg="del">
          <ac:chgData name="Zhong Hao" userId="044e1e816ffd1f93" providerId="LiveId" clId="{6E30DBB9-BA10-4D0D-958E-7A21FC17132C}" dt="2020-09-04T08:56:21.682" v="706" actId="478"/>
          <ac:spMkLst>
            <pc:docMk/>
            <pc:sldMk cId="3620370935" sldId="340"/>
            <ac:spMk id="3" creationId="{F23BC48E-D142-4BFD-9C2B-0A5307BBF86B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4" creationId="{E4B06707-5EEB-42DC-9844-FEE3D25F92E1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5" creationId="{DFDA6B1D-15D6-41E8-AC79-5BC3948AEF5F}"/>
          </ac:spMkLst>
        </pc:spChg>
        <pc:picChg chg="add mod">
          <ac:chgData name="Zhong Hao" userId="044e1e816ffd1f93" providerId="LiveId" clId="{6E30DBB9-BA10-4D0D-958E-7A21FC17132C}" dt="2020-09-04T08:56:28.409" v="707" actId="14100"/>
          <ac:picMkLst>
            <pc:docMk/>
            <pc:sldMk cId="3620370935" sldId="340"/>
            <ac:picMk id="6" creationId="{CD23D616-0385-4428-8BEB-88B6B73C0BF0}"/>
          </ac:picMkLst>
        </pc:picChg>
        <pc:picChg chg="add mod">
          <ac:chgData name="Zhong Hao" userId="044e1e816ffd1f93" providerId="LiveId" clId="{6E30DBB9-BA10-4D0D-958E-7A21FC17132C}" dt="2020-09-04T08:56:34.027" v="709" actId="14100"/>
          <ac:picMkLst>
            <pc:docMk/>
            <pc:sldMk cId="3620370935" sldId="340"/>
            <ac:picMk id="7" creationId="{8446B87D-64D9-4B6A-903E-E673776DBEAD}"/>
          </ac:picMkLst>
        </pc:picChg>
      </pc:sldChg>
      <pc:sldChg chg="addSp modSp add">
        <pc:chgData name="Zhong Hao" userId="044e1e816ffd1f93" providerId="LiveId" clId="{6E30DBB9-BA10-4D0D-958E-7A21FC17132C}" dt="2020-09-05T00:11:56.356" v="1170" actId="1076"/>
        <pc:sldMkLst>
          <pc:docMk/>
          <pc:sldMk cId="3449772504" sldId="341"/>
        </pc:sldMkLst>
        <pc:spChg chg="mod">
          <ac:chgData name="Zhong Hao" userId="044e1e816ffd1f93" providerId="LiveId" clId="{6E30DBB9-BA10-4D0D-958E-7A21FC17132C}" dt="2020-09-05T00:11:39.143" v="1165" actId="20577"/>
          <ac:spMkLst>
            <pc:docMk/>
            <pc:sldMk cId="3449772504" sldId="341"/>
            <ac:spMk id="2" creationId="{17F47B46-DA83-4DA4-BC1E-10B7F5785587}"/>
          </ac:spMkLst>
        </pc:spChg>
        <pc:spChg chg="mod">
          <ac:chgData name="Zhong Hao" userId="044e1e816ffd1f93" providerId="LiveId" clId="{6E30DBB9-BA10-4D0D-958E-7A21FC17132C}" dt="2020-09-05T00:11:47.284" v="1166"/>
          <ac:spMkLst>
            <pc:docMk/>
            <pc:sldMk cId="3449772504" sldId="341"/>
            <ac:spMk id="3" creationId="{8CDB3C71-677E-42CE-9FB6-2EB2AFA1AA3F}"/>
          </ac:spMkLst>
        </pc:spChg>
        <pc:picChg chg="add mod">
          <ac:chgData name="Zhong Hao" userId="044e1e816ffd1f93" providerId="LiveId" clId="{6E30DBB9-BA10-4D0D-958E-7A21FC17132C}" dt="2020-09-05T00:11:56.356" v="1170" actId="1076"/>
          <ac:picMkLst>
            <pc:docMk/>
            <pc:sldMk cId="3449772504" sldId="341"/>
            <ac:picMk id="4" creationId="{78D2F1D8-E29A-41C0-B3E7-B8754D8BD476}"/>
          </ac:picMkLst>
        </pc:picChg>
      </pc:sldChg>
      <pc:sldChg chg="modSp add del">
        <pc:chgData name="Zhong Hao" userId="044e1e816ffd1f93" providerId="LiveId" clId="{6E30DBB9-BA10-4D0D-958E-7A21FC17132C}" dt="2020-09-05T00:12:01.212" v="1171" actId="2696"/>
        <pc:sldMkLst>
          <pc:docMk/>
          <pc:sldMk cId="1703662899" sldId="342"/>
        </pc:sldMkLst>
        <pc:spChg chg="mod">
          <ac:chgData name="Zhong Hao" userId="044e1e816ffd1f93" providerId="LiveId" clId="{6E30DBB9-BA10-4D0D-958E-7A21FC17132C}" dt="2020-09-04T23:58:43.627" v="713" actId="27636"/>
          <ac:spMkLst>
            <pc:docMk/>
            <pc:sldMk cId="1703662899" sldId="342"/>
            <ac:spMk id="2" creationId="{00000000-0000-0000-0000-000000000000}"/>
          </ac:spMkLst>
        </pc:spChg>
      </pc:sldChg>
      <pc:sldChg chg="delSp modSp add">
        <pc:chgData name="Zhong Hao" userId="044e1e816ffd1f93" providerId="LiveId" clId="{6E30DBB9-BA10-4D0D-958E-7A21FC17132C}" dt="2020-09-05T00:02:17.046" v="884" actId="1037"/>
        <pc:sldMkLst>
          <pc:docMk/>
          <pc:sldMk cId="1527705341" sldId="343"/>
        </pc:sldMkLst>
        <pc:spChg chg="mod">
          <ac:chgData name="Zhong Hao" userId="044e1e816ffd1f93" providerId="LiveId" clId="{6E30DBB9-BA10-4D0D-958E-7A21FC17132C}" dt="2020-09-05T00:01:54.150" v="819" actId="20577"/>
          <ac:spMkLst>
            <pc:docMk/>
            <pc:sldMk cId="1527705341" sldId="343"/>
            <ac:spMk id="2" creationId="{7D523EFA-3AC1-4232-87D9-755EE4525FB1}"/>
          </ac:spMkLst>
        </pc:spChg>
        <pc:spChg chg="del mod">
          <ac:chgData name="Zhong Hao" userId="044e1e816ffd1f93" providerId="LiveId" clId="{6E30DBB9-BA10-4D0D-958E-7A21FC17132C}" dt="2020-09-05T00:01:58.309" v="820" actId="478"/>
          <ac:spMkLst>
            <pc:docMk/>
            <pc:sldMk cId="1527705341" sldId="343"/>
            <ac:spMk id="3" creationId="{529D0F23-672C-44F3-9438-38B15EDDA9F8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4" creationId="{50F8CD4F-2F9B-4DB7-BCD9-D17D13646881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5" creationId="{B764F819-EF81-4A4F-B33E-76973AD24E7D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6" creationId="{AE5A3B82-1983-481A-894F-13EFF7289420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7" creationId="{F584E1F0-C2A4-4DA4-AD15-B42A2BB2C8AC}"/>
          </ac:spMkLst>
        </pc:spChg>
      </pc:sldChg>
      <pc:sldChg chg="modSp add">
        <pc:chgData name="Zhong Hao" userId="044e1e816ffd1f93" providerId="LiveId" clId="{6E30DBB9-BA10-4D0D-958E-7A21FC17132C}" dt="2020-09-05T00:08:47.876" v="1119" actId="20577"/>
        <pc:sldMkLst>
          <pc:docMk/>
          <pc:sldMk cId="42739840" sldId="344"/>
        </pc:sldMkLst>
        <pc:spChg chg="mod">
          <ac:chgData name="Zhong Hao" userId="044e1e816ffd1f93" providerId="LiveId" clId="{6E30DBB9-BA10-4D0D-958E-7A21FC17132C}" dt="2020-09-05T00:08:47.876" v="1119" actId="20577"/>
          <ac:spMkLst>
            <pc:docMk/>
            <pc:sldMk cId="42739840" sldId="344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8:31.755" v="1066" actId="6549"/>
          <ac:spMkLst>
            <pc:docMk/>
            <pc:sldMk cId="42739840" sldId="344"/>
            <ac:spMk id="3" creationId="{15EA2F78-91EC-4FEF-A1AE-47F5ADA1F65D}"/>
          </ac:spMkLst>
        </pc:spChg>
        <pc:picChg chg="mod">
          <ac:chgData name="Zhong Hao" userId="044e1e816ffd1f93" providerId="LiveId" clId="{6E30DBB9-BA10-4D0D-958E-7A21FC17132C}" dt="2020-09-05T00:08:33.555" v="1067" actId="1076"/>
          <ac:picMkLst>
            <pc:docMk/>
            <pc:sldMk cId="42739840" sldId="344"/>
            <ac:picMk id="4" creationId="{F7963A32-8C70-4ECD-B09D-0815D96469FF}"/>
          </ac:picMkLst>
        </pc:picChg>
      </pc:sldChg>
      <pc:sldChg chg="del">
        <pc:chgData name="Zhong Hao" userId="044e1e816ffd1f93" providerId="LiveId" clId="{6E30DBB9-BA10-4D0D-958E-7A21FC17132C}" dt="2020-09-04T07:07:55.708" v="60" actId="2696"/>
        <pc:sldMkLst>
          <pc:docMk/>
          <pc:sldMk cId="3271724073" sldId="344"/>
        </pc:sldMkLst>
      </pc:sldChg>
      <pc:sldChg chg="addSp delSp modSp add">
        <pc:chgData name="Zhong Hao" userId="044e1e816ffd1f93" providerId="LiveId" clId="{6E30DBB9-BA10-4D0D-958E-7A21FC17132C}" dt="2020-09-05T00:13:40.528" v="1233" actId="1037"/>
        <pc:sldMkLst>
          <pc:docMk/>
          <pc:sldMk cId="534328265" sldId="345"/>
        </pc:sldMkLst>
        <pc:spChg chg="mod">
          <ac:chgData name="Zhong Hao" userId="044e1e816ffd1f93" providerId="LiveId" clId="{6E30DBB9-BA10-4D0D-958E-7A21FC17132C}" dt="2020-09-05T00:13:05.704" v="1175" actId="20577"/>
          <ac:spMkLst>
            <pc:docMk/>
            <pc:sldMk cId="534328265" sldId="345"/>
            <ac:spMk id="2" creationId="{925BF097-ACA5-4315-81DC-640C428332B4}"/>
          </ac:spMkLst>
        </pc:spChg>
        <pc:spChg chg="del">
          <ac:chgData name="Zhong Hao" userId="044e1e816ffd1f93" providerId="LiveId" clId="{6E30DBB9-BA10-4D0D-958E-7A21FC17132C}" dt="2020-09-05T00:13:29.574" v="1180" actId="478"/>
          <ac:spMkLst>
            <pc:docMk/>
            <pc:sldMk cId="534328265" sldId="345"/>
            <ac:spMk id="3" creationId="{A5B37F39-18AF-4BB7-A52E-0ACAF03DD84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5" creationId="{149055E9-7E1C-45A3-9264-6268818D10D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6" creationId="{A3FF4363-B12B-44C1-937C-FC5853721B22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7" creationId="{36A28384-E529-46A2-AB0C-3928BB2D9D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8" creationId="{8252FB96-B973-4A6C-A0EB-5577ACC33323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9" creationId="{935B8E51-30EB-4792-9C49-9AD708C26F9D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0" creationId="{73E5B654-AC5B-484E-9658-3AE1A40286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1" creationId="{2FC15CBB-766C-44B9-9319-381C5B4985EA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2" creationId="{301FE641-D001-45EA-AEB8-B9EDB5CE8D70}"/>
          </ac:spMkLst>
        </pc:spChg>
        <pc:graphicFrameChg chg="add del mod">
          <ac:chgData name="Zhong Hao" userId="044e1e816ffd1f93" providerId="LiveId" clId="{6E30DBB9-BA10-4D0D-958E-7A21FC17132C}" dt="2020-09-05T00:13:40.528" v="1233" actId="1037"/>
          <ac:graphicFrameMkLst>
            <pc:docMk/>
            <pc:sldMk cId="534328265" sldId="345"/>
            <ac:graphicFrameMk id="4" creationId="{4126D465-3F3B-4055-9909-4A4E63BC7505}"/>
          </ac:graphicFrameMkLst>
        </pc:graphicFrameChg>
      </pc:sldChg>
      <pc:sldChg chg="add del">
        <pc:chgData name="Zhong Hao" userId="044e1e816ffd1f93" providerId="LiveId" clId="{6E30DBB9-BA10-4D0D-958E-7A21FC17132C}" dt="2020-09-05T00:11:33.944" v="1158"/>
        <pc:sldMkLst>
          <pc:docMk/>
          <pc:sldMk cId="1096879510" sldId="345"/>
        </pc:sldMkLst>
      </pc:sldChg>
      <pc:sldChg chg="del">
        <pc:chgData name="Zhong Hao" userId="044e1e816ffd1f93" providerId="LiveId" clId="{6E30DBB9-BA10-4D0D-958E-7A21FC17132C}" dt="2020-09-04T07:07:55.750" v="64" actId="2696"/>
        <pc:sldMkLst>
          <pc:docMk/>
          <pc:sldMk cId="4228734258" sldId="345"/>
        </pc:sldMkLst>
      </pc:sldChg>
      <pc:sldChg chg="del">
        <pc:chgData name="Zhong Hao" userId="044e1e816ffd1f93" providerId="LiveId" clId="{6E30DBB9-BA10-4D0D-958E-7A21FC17132C}" dt="2020-09-04T07:07:55.759" v="65" actId="2696"/>
        <pc:sldMkLst>
          <pc:docMk/>
          <pc:sldMk cId="2385256924" sldId="346"/>
        </pc:sldMkLst>
      </pc:sldChg>
      <pc:sldChg chg="addSp delSp modSp add">
        <pc:chgData name="Zhong Hao" userId="044e1e816ffd1f93" providerId="LiveId" clId="{6E30DBB9-BA10-4D0D-958E-7A21FC17132C}" dt="2020-09-05T00:14:23.267" v="1239" actId="478"/>
        <pc:sldMkLst>
          <pc:docMk/>
          <pc:sldMk cId="3065502850" sldId="346"/>
        </pc:sldMkLst>
        <pc:spChg chg="mod">
          <ac:chgData name="Zhong Hao" userId="044e1e816ffd1f93" providerId="LiveId" clId="{6E30DBB9-BA10-4D0D-958E-7A21FC17132C}" dt="2020-09-05T00:14:06.166" v="1236" actId="20577"/>
          <ac:spMkLst>
            <pc:docMk/>
            <pc:sldMk cId="3065502850" sldId="346"/>
            <ac:spMk id="2" creationId="{0B0C4F27-9DAE-4BBE-952C-38E8FA280526}"/>
          </ac:spMkLst>
        </pc:spChg>
        <pc:spChg chg="del">
          <ac:chgData name="Zhong Hao" userId="044e1e816ffd1f93" providerId="LiveId" clId="{6E30DBB9-BA10-4D0D-958E-7A21FC17132C}" dt="2020-09-05T00:14:23.267" v="1239" actId="478"/>
          <ac:spMkLst>
            <pc:docMk/>
            <pc:sldMk cId="3065502850" sldId="346"/>
            <ac:spMk id="3" creationId="{7153E18C-BD7B-4EAC-B27F-E09BB2A521FE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4" creationId="{C568D596-3AFB-46A5-A7EC-5BCFB1A8EB4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5" creationId="{6C59C4CC-03D7-4CFC-A909-33A958E8988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6" creationId="{C3E41373-55E4-431A-8482-82F669287181}"/>
          </ac:spMkLst>
        </pc:sp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7" creationId="{DC18038A-3E3C-47F8-B2A8-10628B5F1BB9}"/>
          </ac:picMkLst>
        </pc:pic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8" creationId="{F8480F74-40A7-49C1-A409-B9C8BF6F96F6}"/>
          </ac:picMkLst>
        </pc:picChg>
      </pc:sldChg>
      <pc:sldChg chg="modSp add">
        <pc:chgData name="Zhong Hao" userId="044e1e816ffd1f93" providerId="LiveId" clId="{6E30DBB9-BA10-4D0D-958E-7A21FC17132C}" dt="2020-09-05T00:15:04.022" v="1243"/>
        <pc:sldMkLst>
          <pc:docMk/>
          <pc:sldMk cId="3607528867" sldId="347"/>
        </pc:sldMkLst>
        <pc:spChg chg="mod">
          <ac:chgData name="Zhong Hao" userId="044e1e816ffd1f93" providerId="LiveId" clId="{6E30DBB9-BA10-4D0D-958E-7A21FC17132C}" dt="2020-09-05T00:14:55.926" v="1242" actId="20577"/>
          <ac:spMkLst>
            <pc:docMk/>
            <pc:sldMk cId="3607528867" sldId="347"/>
            <ac:spMk id="2" creationId="{93678BA3-B78F-4DA5-90E4-BC84165800D3}"/>
          </ac:spMkLst>
        </pc:spChg>
        <pc:spChg chg="mod">
          <ac:chgData name="Zhong Hao" userId="044e1e816ffd1f93" providerId="LiveId" clId="{6E30DBB9-BA10-4D0D-958E-7A21FC17132C}" dt="2020-09-05T00:15:04.022" v="1243"/>
          <ac:spMkLst>
            <pc:docMk/>
            <pc:sldMk cId="3607528867" sldId="347"/>
            <ac:spMk id="3" creationId="{F3A8DD55-A861-4ADF-AA58-D2D04FDE4AE9}"/>
          </ac:spMkLst>
        </pc:spChg>
      </pc:sldChg>
      <pc:sldChg chg="del">
        <pc:chgData name="Zhong Hao" userId="044e1e816ffd1f93" providerId="LiveId" clId="{6E30DBB9-BA10-4D0D-958E-7A21FC17132C}" dt="2020-09-04T07:07:55.769" v="66" actId="2696"/>
        <pc:sldMkLst>
          <pc:docMk/>
          <pc:sldMk cId="4061698321" sldId="347"/>
        </pc:sldMkLst>
      </pc:sldChg>
      <pc:sldChg chg="modSp add">
        <pc:chgData name="Zhong Hao" userId="044e1e816ffd1f93" providerId="LiveId" clId="{6E30DBB9-BA10-4D0D-958E-7A21FC17132C}" dt="2020-09-05T00:15:19.799" v="1247" actId="27636"/>
        <pc:sldMkLst>
          <pc:docMk/>
          <pc:sldMk cId="3155077645" sldId="348"/>
        </pc:sldMkLst>
        <pc:spChg chg="mod">
          <ac:chgData name="Zhong Hao" userId="044e1e816ffd1f93" providerId="LiveId" clId="{6E30DBB9-BA10-4D0D-958E-7A21FC17132C}" dt="2020-09-05T00:15:12.253" v="1245"/>
          <ac:spMkLst>
            <pc:docMk/>
            <pc:sldMk cId="3155077645" sldId="348"/>
            <ac:spMk id="2" creationId="{DC71D30D-5831-4665-83D8-9551AD3AEEA5}"/>
          </ac:spMkLst>
        </pc:spChg>
        <pc:spChg chg="mod">
          <ac:chgData name="Zhong Hao" userId="044e1e816ffd1f93" providerId="LiveId" clId="{6E30DBB9-BA10-4D0D-958E-7A21FC17132C}" dt="2020-09-05T00:15:19.799" v="1247" actId="27636"/>
          <ac:spMkLst>
            <pc:docMk/>
            <pc:sldMk cId="3155077645" sldId="348"/>
            <ac:spMk id="3" creationId="{5F0353BC-3D86-428B-9DA8-F13558D33F00}"/>
          </ac:spMkLst>
        </pc:spChg>
      </pc:sldChg>
      <pc:sldChg chg="del">
        <pc:chgData name="Zhong Hao" userId="044e1e816ffd1f93" providerId="LiveId" clId="{6E30DBB9-BA10-4D0D-958E-7A21FC17132C}" dt="2020-09-04T07:07:55.785" v="67" actId="2696"/>
        <pc:sldMkLst>
          <pc:docMk/>
          <pc:sldMk cId="3277701708" sldId="348"/>
        </pc:sldMkLst>
      </pc:sldChg>
      <pc:sldChg chg="del">
        <pc:chgData name="Zhong Hao" userId="044e1e816ffd1f93" providerId="LiveId" clId="{6E30DBB9-BA10-4D0D-958E-7A21FC17132C}" dt="2020-09-04T07:07:55.715" v="61" actId="2696"/>
        <pc:sldMkLst>
          <pc:docMk/>
          <pc:sldMk cId="273572291" sldId="349"/>
        </pc:sldMkLst>
      </pc:sldChg>
      <pc:sldChg chg="del">
        <pc:chgData name="Zhong Hao" userId="044e1e816ffd1f93" providerId="LiveId" clId="{6E30DBB9-BA10-4D0D-958E-7A21FC17132C}" dt="2020-09-04T07:07:55.735" v="63" actId="2696"/>
        <pc:sldMkLst>
          <pc:docMk/>
          <pc:sldMk cId="3340156221" sldId="350"/>
        </pc:sldMkLst>
      </pc:sldChg>
      <pc:sldChg chg="del">
        <pc:chgData name="Zhong Hao" userId="044e1e816ffd1f93" providerId="LiveId" clId="{6E30DBB9-BA10-4D0D-958E-7A21FC17132C}" dt="2020-09-04T07:07:55.722" v="62" actId="2696"/>
        <pc:sldMkLst>
          <pc:docMk/>
          <pc:sldMk cId="2197536186" sldId="351"/>
        </pc:sldMkLst>
      </pc:sldChg>
      <pc:sldChg chg="del">
        <pc:chgData name="Zhong Hao" userId="044e1e816ffd1f93" providerId="LiveId" clId="{6E30DBB9-BA10-4D0D-958E-7A21FC17132C}" dt="2020-09-04T07:07:55.795" v="68" actId="2696"/>
        <pc:sldMkLst>
          <pc:docMk/>
          <pc:sldMk cId="1984967633" sldId="352"/>
        </pc:sldMkLst>
      </pc:sldChg>
      <pc:sldChg chg="del">
        <pc:chgData name="Zhong Hao" userId="044e1e816ffd1f93" providerId="LiveId" clId="{6E30DBB9-BA10-4D0D-958E-7A21FC17132C}" dt="2020-09-04T07:07:55.814" v="70" actId="2696"/>
        <pc:sldMkLst>
          <pc:docMk/>
          <pc:sldMk cId="11485882" sldId="353"/>
        </pc:sldMkLst>
      </pc:sldChg>
      <pc:sldChg chg="del">
        <pc:chgData name="Zhong Hao" userId="044e1e816ffd1f93" providerId="LiveId" clId="{6E30DBB9-BA10-4D0D-958E-7A21FC17132C}" dt="2020-09-04T07:07:55.802" v="69" actId="2696"/>
        <pc:sldMkLst>
          <pc:docMk/>
          <pc:sldMk cId="5107219" sldId="354"/>
        </pc:sldMkLst>
      </pc:sldChg>
      <pc:sldChg chg="del">
        <pc:chgData name="Zhong Hao" userId="044e1e816ffd1f93" providerId="LiveId" clId="{6E30DBB9-BA10-4D0D-958E-7A21FC17132C}" dt="2020-09-04T07:07:55.850" v="71" actId="2696"/>
        <pc:sldMkLst>
          <pc:docMk/>
          <pc:sldMk cId="3568332244" sldId="355"/>
        </pc:sldMkLst>
      </pc:sldChg>
      <pc:sldChg chg="del">
        <pc:chgData name="Zhong Hao" userId="044e1e816ffd1f93" providerId="LiveId" clId="{6E30DBB9-BA10-4D0D-958E-7A21FC17132C}" dt="2020-09-04T07:07:55.865" v="72" actId="2696"/>
        <pc:sldMkLst>
          <pc:docMk/>
          <pc:sldMk cId="3790443659" sldId="356"/>
        </pc:sldMkLst>
      </pc:sldChg>
      <pc:sldChg chg="del">
        <pc:chgData name="Zhong Hao" userId="044e1e816ffd1f93" providerId="LiveId" clId="{6E30DBB9-BA10-4D0D-958E-7A21FC17132C}" dt="2020-09-04T07:07:55.875" v="73" actId="2696"/>
        <pc:sldMkLst>
          <pc:docMk/>
          <pc:sldMk cId="2190785297" sldId="357"/>
        </pc:sldMkLst>
      </pc:sldChg>
      <pc:sldChg chg="del">
        <pc:chgData name="Zhong Hao" userId="044e1e816ffd1f93" providerId="LiveId" clId="{6E30DBB9-BA10-4D0D-958E-7A21FC17132C}" dt="2020-09-04T07:07:55.884" v="74" actId="2696"/>
        <pc:sldMkLst>
          <pc:docMk/>
          <pc:sldMk cId="497508441" sldId="358"/>
        </pc:sldMkLst>
      </pc:sldChg>
      <pc:sldChg chg="del">
        <pc:chgData name="Zhong Hao" userId="044e1e816ffd1f93" providerId="LiveId" clId="{6E30DBB9-BA10-4D0D-958E-7A21FC17132C}" dt="2020-09-04T07:07:55.898" v="75" actId="2696"/>
        <pc:sldMkLst>
          <pc:docMk/>
          <pc:sldMk cId="2822689214" sldId="359"/>
        </pc:sldMkLst>
      </pc:sldChg>
      <pc:sldMasterChg chg="delSldLayout">
        <pc:chgData name="Zhong Hao" userId="044e1e816ffd1f93" providerId="LiveId" clId="{6E30DBB9-BA10-4D0D-958E-7A21FC17132C}" dt="2020-09-05T00:12:01.215" v="1172" actId="2696"/>
        <pc:sldMasterMkLst>
          <pc:docMk/>
          <pc:sldMasterMk cId="480933918" sldId="2147483916"/>
        </pc:sldMasterMkLst>
        <pc:sldLayoutChg chg="del">
          <pc:chgData name="Zhong Hao" userId="044e1e816ffd1f93" providerId="LiveId" clId="{6E30DBB9-BA10-4D0D-958E-7A21FC17132C}" dt="2020-09-05T00:12:01.215" v="1172" actId="2696"/>
          <pc:sldLayoutMkLst>
            <pc:docMk/>
            <pc:sldMasterMk cId="480933918" sldId="2147483916"/>
            <pc:sldLayoutMk cId="1837889448" sldId="214748392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41;&#21521;&#35770;&#25991;&#22823;\&#31572;&#36777;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Sheet1!$A$3:$A$19</c:f>
              <c:strCache>
                <c:ptCount val="17"/>
                <c:pt idx="0">
                  <c:v>1.1 被相关事务修复 </c:v>
                </c:pt>
                <c:pt idx="1">
                  <c:v>1.2 新版本已修复 </c:v>
                </c:pt>
                <c:pt idx="2">
                  <c:v>2.1 有瑕疵的修复
</c:v>
                </c:pt>
                <c:pt idx="3">
                  <c:v>2.2 不兼容的修复
</c:v>
                </c:pt>
                <c:pt idx="4">
                  <c:v>2.3 古怪的问题
</c:v>
                </c:pt>
                <c:pt idx="5">
                  <c:v>2.4 复发的问题
</c:v>
                </c:pt>
                <c:pt idx="6">
                  <c:v>2.5 边缘案例
</c:v>
                </c:pt>
                <c:pt idx="7">
                  <c:v>2.6 外部贡献
</c:v>
                </c:pt>
                <c:pt idx="8">
                  <c:v>2.7 配置问题</c:v>
                </c:pt>
                <c:pt idx="9">
                  <c:v>3.1 软件库问题</c:v>
                </c:pt>
                <c:pt idx="10">
                  <c:v>3.2 客户代码问题
</c:v>
                </c:pt>
                <c:pt idx="11">
                  <c:v>3.3 错误的输入</c:v>
                </c:pt>
                <c:pt idx="12">
                  <c:v>4.1 操作系统问题</c:v>
                </c:pt>
                <c:pt idx="13">
                  <c:v>4.2 编程语言问题</c:v>
                </c:pt>
                <c:pt idx="14">
                  <c:v>4.3 资源不可用</c:v>
                </c:pt>
                <c:pt idx="15">
                  <c:v>4.4 错误的技术选择
</c:v>
                </c:pt>
                <c:pt idx="16">
                  <c:v>4.5 网络问题</c:v>
                </c:pt>
              </c:strCache>
            </c:strRef>
          </c:cat>
          <c:val>
            <c:numRef>
              <c:f>Sheet1!$B$3:$B$19</c:f>
              <c:numCache>
                <c:formatCode>General</c:formatCode>
                <c:ptCount val="17"/>
                <c:pt idx="0">
                  <c:v>4.5199999999999996</c:v>
                </c:pt>
                <c:pt idx="1">
                  <c:v>4.9800000000000004</c:v>
                </c:pt>
                <c:pt idx="2">
                  <c:v>5.88</c:v>
                </c:pt>
                <c:pt idx="3">
                  <c:v>4.07</c:v>
                </c:pt>
                <c:pt idx="4">
                  <c:v>2.2599999999999998</c:v>
                </c:pt>
                <c:pt idx="5">
                  <c:v>3.17</c:v>
                </c:pt>
                <c:pt idx="6">
                  <c:v>3.17</c:v>
                </c:pt>
                <c:pt idx="7">
                  <c:v>0.45</c:v>
                </c:pt>
                <c:pt idx="8">
                  <c:v>18.55</c:v>
                </c:pt>
                <c:pt idx="9">
                  <c:v>24.43</c:v>
                </c:pt>
                <c:pt idx="10">
                  <c:v>10.41</c:v>
                </c:pt>
                <c:pt idx="11">
                  <c:v>3.17</c:v>
                </c:pt>
                <c:pt idx="12">
                  <c:v>6.33</c:v>
                </c:pt>
                <c:pt idx="13">
                  <c:v>4.07</c:v>
                </c:pt>
                <c:pt idx="14">
                  <c:v>4.5199999999999996</c:v>
                </c:pt>
                <c:pt idx="15">
                  <c:v>4.9800000000000004</c:v>
                </c:pt>
                <c:pt idx="16">
                  <c:v>1.36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E-4562-8F38-F05CC3945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508496"/>
        <c:axId val="621504232"/>
      </c:barChart>
      <c:catAx>
        <c:axId val="621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1504232"/>
        <c:crosses val="autoZero"/>
        <c:auto val="1"/>
        <c:lblAlgn val="ctr"/>
        <c:lblOffset val="100"/>
        <c:noMultiLvlLbl val="0"/>
      </c:catAx>
      <c:valAx>
        <c:axId val="62150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150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ucene.apache.org/core/6_2_0/core/org/apache/lucene/codecs/lucene60/Lucene60PointsFormat.html?is-external=true" TargetMode="External"/><Relationship Id="rId3" Type="http://schemas.openxmlformats.org/officeDocument/2006/relationships/hyperlink" Target="https://lucene.apache.org/core/6_2_0/core/org/apache/lucene/search/IndexSearcher.html?is-external=true" TargetMode="External"/><Relationship Id="rId7" Type="http://schemas.openxmlformats.org/officeDocument/2006/relationships/hyperlink" Target="https://lucene.apache.org/core/6_2_0/sandbox/org/apache/lucene/document/LatLonDocValuesField.html#newDistanceSort-java.lang.String-double-double-" TargetMode="External"/><Relationship Id="rId2" Type="http://schemas.openxmlformats.org/officeDocument/2006/relationships/hyperlink" Target="https://lucene.apache.org/core/6_2_0/core/org/apache/lucene/search/TopFieldDocs.html?is-external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cene.apache.org/core/6_2_0/core/org/apache/lucene/search/MatchAllDocsQuery.html?is-external=true" TargetMode="External"/><Relationship Id="rId5" Type="http://schemas.openxmlformats.org/officeDocument/2006/relationships/hyperlink" Target="https://docs.oracle.com/javase/8/docs/api/java/io/IOException.html?is-external=true" TargetMode="External"/><Relationship Id="rId10" Type="http://schemas.openxmlformats.org/officeDocument/2006/relationships/hyperlink" Target="https://docs.oracle.com/javase/8/docs/api/java/lang/IllegalArgumentException.html?is-external=true" TargetMode="External"/><Relationship Id="rId4" Type="http://schemas.openxmlformats.org/officeDocument/2006/relationships/hyperlink" Target="https://docs.oracle.com/javase/8/docs/api/java/lang/String.html?is-external=true" TargetMode="External"/><Relationship Id="rId9" Type="http://schemas.openxmlformats.org/officeDocument/2006/relationships/hyperlink" Target="https://lucene.apache.org/core/6_2_0/core/org/apache/lucene/search/FieldDoc.html?is-external=tru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Empirical study</a:t>
            </a:r>
            <a:br>
              <a:rPr lang="en-US" altLang="zh-CN" sz="6600" dirty="0"/>
            </a:br>
            <a:r>
              <a:rPr lang="en-US" altLang="zh-CN" sz="6600" dirty="0"/>
              <a:t> - in its narrow meaning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DA28-C60F-47F4-BA09-434F19F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18C-2C7A-4938-8D1B-367041E5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3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DA28-C60F-47F4-BA09-434F19F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18C-2C7A-4938-8D1B-367041E5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Manual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DA28-C60F-47F4-BA09-434F19F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18C-2C7A-4938-8D1B-367041E5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Manual</a:t>
            </a:r>
          </a:p>
          <a:p>
            <a:r>
              <a:rPr lang="en-US" altLang="zh-CN" dirty="0"/>
              <a:t>Semi-automatic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DA28-C60F-47F4-BA09-434F19F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Your answers and your findings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18C-2C7A-4938-8D1B-367041E5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 you observe?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DA28-C60F-47F4-BA09-434F19F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Your answers and your findings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E18C-2C7A-4938-8D1B-367041E5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 you observe?</a:t>
            </a:r>
          </a:p>
          <a:p>
            <a:r>
              <a:rPr lang="en-US" altLang="zh-CN" dirty="0"/>
              <a:t>Statistic analysis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6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3EFA-3AC1-4232-87D9-755EE452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D0F23-672C-44F3-9438-38B15EDD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, Na Meng, </a:t>
            </a:r>
            <a:r>
              <a:rPr lang="en-US" altLang="zh-CN" dirty="0" err="1"/>
              <a:t>Zexuan</a:t>
            </a:r>
            <a:r>
              <a:rPr lang="en-US" altLang="zh-CN" dirty="0"/>
              <a:t> Li, and Li Jia. An empirical study on API parameter rules. </a:t>
            </a:r>
            <a:r>
              <a:rPr lang="en-US" altLang="zh-CN" i="1" dirty="0"/>
              <a:t>In Proc. International Conference on Software Engineering (ICSE)</a:t>
            </a:r>
            <a:r>
              <a:rPr lang="en-US" altLang="zh-CN" dirty="0"/>
              <a:t>, pages to appear, 2020.</a:t>
            </a:r>
          </a:p>
          <a:p>
            <a:pPr lvl="1"/>
            <a:r>
              <a:rPr lang="en-US" altLang="zh-CN" dirty="0"/>
              <a:t>Automatic</a:t>
            </a:r>
          </a:p>
          <a:p>
            <a:pPr lvl="1"/>
            <a:r>
              <a:rPr lang="en-US" altLang="zh-CN" dirty="0"/>
              <a:t>API code and documents</a:t>
            </a:r>
          </a:p>
          <a:p>
            <a:pPr lvl="1"/>
            <a:r>
              <a:rPr lang="en-US" altLang="zh-CN" dirty="0"/>
              <a:t>API parameter rules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3EFA-3AC1-4232-87D9-755EE452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parameter rules in documents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8CD4F-2F9B-4DB7-BCD9-D17D13646881}"/>
              </a:ext>
            </a:extLst>
          </p:cNvPr>
          <p:cNvSpPr/>
          <p:nvPr/>
        </p:nvSpPr>
        <p:spPr>
          <a:xfrm>
            <a:off x="1328653" y="5631423"/>
            <a:ext cx="10474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https://lucene.apache.org/core/6_2_0/sandbox/org/apache/lucene/document/LatLonPoint.html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64F819-EF81-4A4F-B33E-76973AD2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50" y="2139882"/>
            <a:ext cx="11057312" cy="353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3174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80160" indent="-18288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6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9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2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500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100" dirty="0">
                <a:solidFill>
                  <a:srgbClr val="353833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public static </a:t>
            </a:r>
            <a:r>
              <a:rPr lang="zh-CN" altLang="zh-CN" sz="1100" dirty="0">
                <a:solidFill>
                  <a:srgbClr val="4A6782"/>
                </a:solidFill>
                <a:latin typeface="DejaVu Sans Mono" panose="020B0609030804020204" pitchFamily="49" charset="0"/>
                <a:cs typeface="DejaVu Sans Mono" panose="020B0609030804020204" pitchFamily="49" charset="0"/>
                <a:hlinkClick r:id="rId2" tooltip="class or interface in org.apache.lucene.search"/>
              </a:rPr>
              <a:t>TopFieldDocs</a:t>
            </a:r>
            <a:r>
              <a:rPr lang="zh-CN" altLang="zh-CN" sz="1100" dirty="0">
                <a:solidFill>
                  <a:srgbClr val="353833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nearest(</a:t>
            </a:r>
            <a:r>
              <a:rPr lang="zh-CN" altLang="zh-CN" sz="1100" dirty="0">
                <a:solidFill>
                  <a:srgbClr val="4A6782"/>
                </a:solidFill>
                <a:latin typeface="DejaVu Sans Mono" panose="020B0609030804020204" pitchFamily="49" charset="0"/>
                <a:cs typeface="DejaVu Sans Mono" panose="020B0609030804020204" pitchFamily="49" charset="0"/>
                <a:hlinkClick r:id="rId3" tooltip="class or interface in org.apache.lucene.search"/>
              </a:rPr>
              <a:t>IndexSearcher</a:t>
            </a:r>
            <a:r>
              <a:rPr lang="zh-CN" altLang="zh-CN" sz="1100" dirty="0">
                <a:solidFill>
                  <a:srgbClr val="353833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searcher, </a:t>
            </a:r>
            <a:r>
              <a:rPr lang="zh-CN" altLang="zh-CN" sz="1100" dirty="0">
                <a:solidFill>
                  <a:srgbClr val="4A6782"/>
                </a:solidFill>
                <a:latin typeface="DejaVu Sans Mono" panose="020B0609030804020204" pitchFamily="49" charset="0"/>
                <a:cs typeface="DejaVu Sans Mono" panose="020B0609030804020204" pitchFamily="49" charset="0"/>
                <a:hlinkClick r:id="rId4" tooltip="class or interface in java.lang"/>
              </a:rPr>
              <a:t>String</a:t>
            </a:r>
            <a:r>
              <a:rPr lang="zh-CN" altLang="zh-CN" sz="1100" dirty="0">
                <a:solidFill>
                  <a:srgbClr val="353833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field, double latitude, double longitude, int n) throws </a:t>
            </a:r>
            <a:r>
              <a:rPr lang="zh-CN" altLang="zh-CN" sz="1100" dirty="0">
                <a:solidFill>
                  <a:srgbClr val="4A6782"/>
                </a:solidFill>
                <a:latin typeface="DejaVu Sans Mono" panose="020B0609030804020204" pitchFamily="49" charset="0"/>
                <a:cs typeface="DejaVu Sans Mono" panose="020B0609030804020204" pitchFamily="49" charset="0"/>
                <a:hlinkClick r:id="rId5" tooltip="class or interface in java.io"/>
              </a:rPr>
              <a:t>IOException</a:t>
            </a:r>
            <a:endParaRPr lang="en-US" altLang="zh-CN" sz="1100" dirty="0">
              <a:solidFill>
                <a:srgbClr val="4A6782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zh-CN" altLang="zh-CN" sz="600" dirty="0"/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Finds the </a:t>
            </a:r>
            <a:r>
              <a:rPr lang="zh-CN" altLang="zh-CN" sz="1000" dirty="0">
                <a:solidFill>
                  <a:srgbClr val="474747"/>
                </a:solidFill>
                <a:latin typeface="DejaVu Sans Mono" panose="020B0609030804020204" pitchFamily="49" charset="0"/>
                <a:ea typeface="DejaVu Serif"/>
                <a:cs typeface="DejaVu Sans Mono" panose="020B0609030804020204" pitchFamily="49" charset="0"/>
              </a:rPr>
              <a:t>n</a:t>
            </a: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 nearest indexed points to the provided point, according to Haversine distance.</a:t>
            </a:r>
            <a:endParaRPr lang="en-US" altLang="zh-CN" sz="1000" dirty="0">
              <a:solidFill>
                <a:srgbClr val="474747"/>
              </a:solidFill>
              <a:ea typeface="DejaVu Serif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zh-CN" altLang="zh-CN" sz="1000" dirty="0">
              <a:solidFill>
                <a:srgbClr val="474747"/>
              </a:solidFill>
              <a:ea typeface="DejaVu Serif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This is functionally equivalent to running </a:t>
            </a: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erif"/>
                <a:cs typeface="DejaVu Sans Mono" panose="020B0609030804020204" pitchFamily="49" charset="0"/>
                <a:hlinkClick r:id="rId6" tooltip="class or interface in org.apache.lucene.search"/>
              </a:rPr>
              <a:t>MatchAllDocsQuery</a:t>
            </a: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 with a </a:t>
            </a: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erif"/>
                <a:cs typeface="DejaVu Sans Mono" panose="020B0609030804020204" pitchFamily="49" charset="0"/>
                <a:hlinkClick r:id="rId7"/>
              </a:rPr>
              <a:t>LatLonDocValuesField.newDistanceSort(java.lang.String, double, double)</a:t>
            </a: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, but is far more efficient since it takes advantage of properties the indexed BKD tree. Currently this only works with </a:t>
            </a: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erif"/>
                <a:cs typeface="DejaVu Sans Mono" panose="020B0609030804020204" pitchFamily="49" charset="0"/>
                <a:hlinkClick r:id="rId8" tooltip="class or interface in org.apache.lucene.codecs.lucene60"/>
              </a:rPr>
              <a:t>Lucene60PointsFormat</a:t>
            </a: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 (used by the default codec). Multi-valued fields are currently not de-duplicated, so if a document had multiple instances of the specified field that make it into the top n, that document will appear more than once.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Documents are ordered by ascending distance from the location. The value returned in </a:t>
            </a: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erif"/>
                <a:cs typeface="DejaVu Sans Mono" panose="020B0609030804020204" pitchFamily="49" charset="0"/>
                <a:hlinkClick r:id="rId9" tooltip="class or interface in org.apache.lucene.search"/>
              </a:rPr>
              <a:t>FieldDoc</a:t>
            </a:r>
            <a:r>
              <a:rPr lang="zh-CN" altLang="zh-CN" sz="1000" dirty="0">
                <a:solidFill>
                  <a:srgbClr val="474747"/>
                </a:solidFill>
                <a:ea typeface="DejaVu Serif"/>
              </a:rPr>
              <a:t> for the hits contains a Double instance with the distance in meters.</a:t>
            </a:r>
            <a:endParaRPr lang="zh-CN" altLang="zh-CN" sz="400" dirty="0"/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900" b="1" dirty="0">
              <a:solidFill>
                <a:srgbClr val="4E4E4E"/>
              </a:solidFill>
              <a:ea typeface="DejaVu Sans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900" b="1" dirty="0">
                <a:solidFill>
                  <a:srgbClr val="4E4E4E"/>
                </a:solidFill>
                <a:ea typeface="DejaVu Sans"/>
              </a:rPr>
              <a:t>Parameters:</a:t>
            </a:r>
            <a:endParaRPr lang="en-US" altLang="zh-CN" sz="900" b="1" dirty="0">
              <a:solidFill>
                <a:srgbClr val="4E4E4E"/>
              </a:solidFill>
              <a:ea typeface="DejaVu Sans"/>
            </a:endParaRP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searcher - IndexSearcher to find nearest points from.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field - field name. must not be null.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latitude - latitude at the center: must be within standard +/-90 coordinate bounds.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longitude - longitude at the center: must be within standard +/-180 coordinate bounds.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n - the number of nearest neighbors to retrieve.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900" b="1" dirty="0">
                <a:solidFill>
                  <a:srgbClr val="4E4E4E"/>
                </a:solidFill>
                <a:ea typeface="DejaVu Sans"/>
              </a:rPr>
              <a:t>Returns: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TopFieldDocs containing documents ordered by distance, where the field value for each </a:t>
            </a: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  <a:hlinkClick r:id="rId9" tooltip="class or interface in org.apache.lucene.search"/>
              </a:rPr>
              <a:t>FieldDoc</a:t>
            </a: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 is the distance in meters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900" b="1" dirty="0">
                <a:solidFill>
                  <a:srgbClr val="4E4E4E"/>
                </a:solidFill>
                <a:ea typeface="DejaVu Sans"/>
              </a:rPr>
              <a:t>Throws: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  <a:hlinkClick r:id="rId10" tooltip="class or interface in java.lang"/>
              </a:rPr>
              <a:t>IllegalArgumentException</a:t>
            </a: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 - if the underlying PointValues is not a Lucene60PointsReader (this is a current limitation), or if field or searcher is null, or if latitude, longitude or n are out-of-bounds</a:t>
            </a:r>
          </a:p>
          <a:p>
            <a:pPr lvl="1" indent="-457200">
              <a:lnSpc>
                <a:spcPct val="100000"/>
              </a:lnSpc>
              <a:buClrTx/>
              <a:buFontTx/>
              <a:buNone/>
            </a:pPr>
            <a:r>
              <a:rPr lang="zh-CN" altLang="zh-CN" sz="1000" dirty="0">
                <a:solidFill>
                  <a:srgbClr val="4A6782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  <a:hlinkClick r:id="rId5" tooltip="class or interface in java.io"/>
              </a:rPr>
              <a:t>IOException</a:t>
            </a:r>
            <a:r>
              <a:rPr lang="zh-CN" altLang="zh-CN" sz="1000" dirty="0">
                <a:solidFill>
                  <a:srgbClr val="353833"/>
                </a:solidFill>
                <a:latin typeface="DejaVu Sans Mono" panose="020B0609030804020204" pitchFamily="49" charset="0"/>
                <a:ea typeface="DejaVu Sans"/>
                <a:cs typeface="DejaVu Sans Mono" panose="020B0609030804020204" pitchFamily="49" charset="0"/>
              </a:rPr>
              <a:t> - if an IOException occurs while finding the points.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endParaRPr lang="zh-CN" altLang="zh-CN" sz="1200" dirty="0"/>
          </a:p>
        </p:txBody>
      </p:sp>
      <p:sp>
        <p:nvSpPr>
          <p:cNvPr id="6" name="标注: 弯曲线形(带边框和强调线) 5">
            <a:extLst>
              <a:ext uri="{FF2B5EF4-FFF2-40B4-BE49-F238E27FC236}">
                <a16:creationId xmlns:a16="http://schemas.microsoft.com/office/drawing/2014/main" id="{AE5A3B82-1983-481A-894F-13EFF7289420}"/>
              </a:ext>
            </a:extLst>
          </p:cNvPr>
          <p:cNvSpPr/>
          <p:nvPr/>
        </p:nvSpPr>
        <p:spPr>
          <a:xfrm>
            <a:off x="3855554" y="3388360"/>
            <a:ext cx="3898608" cy="419100"/>
          </a:xfrm>
          <a:prstGeom prst="accentBorderCallout2">
            <a:avLst>
              <a:gd name="adj1" fmla="val 21780"/>
              <a:gd name="adj2" fmla="val -1508"/>
              <a:gd name="adj3" fmla="val 18750"/>
              <a:gd name="adj4" fmla="val -16667"/>
              <a:gd name="adj5" fmla="val 142803"/>
              <a:gd name="adj6" fmla="val -34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Parameter rule: must not be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标注: 弯曲线形(带边框和强调线) 6">
            <a:extLst>
              <a:ext uri="{FF2B5EF4-FFF2-40B4-BE49-F238E27FC236}">
                <a16:creationId xmlns:a16="http://schemas.microsoft.com/office/drawing/2014/main" id="{F584E1F0-C2A4-4DA4-AD15-B42A2BB2C8AC}"/>
              </a:ext>
            </a:extLst>
          </p:cNvPr>
          <p:cNvSpPr/>
          <p:nvPr/>
        </p:nvSpPr>
        <p:spPr>
          <a:xfrm>
            <a:off x="7477552" y="4371397"/>
            <a:ext cx="4076655" cy="590840"/>
          </a:xfrm>
          <a:prstGeom prst="accentBorderCallout2">
            <a:avLst>
              <a:gd name="adj1" fmla="val 21780"/>
              <a:gd name="adj2" fmla="val -1508"/>
              <a:gd name="adj3" fmla="val 18750"/>
              <a:gd name="adj4" fmla="val -16667"/>
              <a:gd name="adj5" fmla="val -33851"/>
              <a:gd name="adj6" fmla="val -383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Parameter rule: must be within standard +/- 90 coordinate bounds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1C294-CFF4-4364-8832-BB41B9F4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parameter rules in code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E1A6D4-BADB-46C5-9B2B-5B8C54154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65045"/>
              </p:ext>
            </p:extLst>
          </p:nvPr>
        </p:nvGraphicFramePr>
        <p:xfrm>
          <a:off x="253360" y="1900719"/>
          <a:ext cx="10935197" cy="4403518"/>
        </p:xfrm>
        <a:graphic>
          <a:graphicData uri="http://schemas.openxmlformats.org/drawingml/2006/table">
            <a:tbl>
              <a:tblPr/>
              <a:tblGrid>
                <a:gridCol w="10935197">
                  <a:extLst>
                    <a:ext uri="{9D8B030D-6E8A-4147-A177-3AD203B41FA5}">
                      <a16:colId xmlns:a16="http://schemas.microsoft.com/office/drawing/2014/main" val="1920146941"/>
                    </a:ext>
                  </a:extLst>
                </a:gridCol>
              </a:tblGrid>
              <a:tr h="564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static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TopFieldDocs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nearest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IndexSearcher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searcher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String </a:t>
                      </a:r>
                      <a:r>
                        <a:rPr lang="en-US" altLang="zh-CN" sz="20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field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altLang="zh-CN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double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latitude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altLang="zh-CN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double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longitude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altLang="zh-CN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int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n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</a:t>
                      </a:r>
                      <a:r>
                        <a:rPr lang="en-US" altLang="zh-CN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throws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IOException</a:t>
                      </a:r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 </a:t>
                      </a:r>
                      <a:endParaRPr lang="zh-CN" altLang="en-US" sz="2000" dirty="0"/>
                    </a:p>
                  </a:txBody>
                  <a:tcPr marL="10485" marR="10485" marT="5243" marB="52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0871295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GeoUtils</a:t>
                      </a:r>
                      <a:r>
                        <a:rPr lang="en-US" sz="20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checkLatitude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(latitude);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78716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GeoUtils</a:t>
                      </a:r>
                      <a:r>
                        <a:rPr lang="en-US" sz="20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checkLongitude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(longitude);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65665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  if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(n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&lt;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{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1508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       throw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IllegalArgumentException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"n must be at least 1; got "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n);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3164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 }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99996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  if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(field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==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null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{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05013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         throw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IllegalArgumentException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"field must not be null"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35946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  }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99682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   if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(searcher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==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null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{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04706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        throw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IllegalArgumentException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"searcher must not be null"</a:t>
                      </a:r>
                      <a:r>
                        <a:rPr lang="en-US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);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1927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    }…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144181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7281" marR="7281" marT="5243" marB="52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38080"/>
                  </a:ext>
                </a:extLst>
              </a:tr>
            </a:tbl>
          </a:graphicData>
        </a:graphic>
      </p:graphicFrame>
      <p:sp>
        <p:nvSpPr>
          <p:cNvPr id="5" name="标注: 弯曲线形(带边框和强调线) 4">
            <a:extLst>
              <a:ext uri="{FF2B5EF4-FFF2-40B4-BE49-F238E27FC236}">
                <a16:creationId xmlns:a16="http://schemas.microsoft.com/office/drawing/2014/main" id="{8A96D0D7-A970-468A-98B9-31CBB810AA0A}"/>
              </a:ext>
            </a:extLst>
          </p:cNvPr>
          <p:cNvSpPr/>
          <p:nvPr/>
        </p:nvSpPr>
        <p:spPr>
          <a:xfrm>
            <a:off x="4277856" y="2863634"/>
            <a:ext cx="3858758" cy="431246"/>
          </a:xfrm>
          <a:prstGeom prst="accentBorderCallout2">
            <a:avLst>
              <a:gd name="adj1" fmla="val 21780"/>
              <a:gd name="adj2" fmla="val -1508"/>
              <a:gd name="adj3" fmla="val 18750"/>
              <a:gd name="adj4" fmla="val -16667"/>
              <a:gd name="adj5" fmla="val 102353"/>
              <a:gd name="adj6" fmla="val -520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Parameter rule: must be at least 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标注: 弯曲线形(带边框和强调线) 5">
            <a:extLst>
              <a:ext uri="{FF2B5EF4-FFF2-40B4-BE49-F238E27FC236}">
                <a16:creationId xmlns:a16="http://schemas.microsoft.com/office/drawing/2014/main" id="{D3A354B3-CBBB-46FE-A218-75B5B6518F0F}"/>
              </a:ext>
            </a:extLst>
          </p:cNvPr>
          <p:cNvSpPr/>
          <p:nvPr/>
        </p:nvSpPr>
        <p:spPr>
          <a:xfrm>
            <a:off x="5074139" y="4857648"/>
            <a:ext cx="3858758" cy="431246"/>
          </a:xfrm>
          <a:prstGeom prst="accentBorderCallout2">
            <a:avLst>
              <a:gd name="adj1" fmla="val 21780"/>
              <a:gd name="adj2" fmla="val -1508"/>
              <a:gd name="adj3" fmla="val 18750"/>
              <a:gd name="adj4" fmla="val -16667"/>
              <a:gd name="adj5" fmla="val 87595"/>
              <a:gd name="adj6" fmla="val -53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Parameter rule: must not be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B880-73B0-44B2-BB30-9574EDAB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Tool- Document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E49D-486E-47B1-A8AC-5623875C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Identifying document rules</a:t>
            </a:r>
          </a:p>
          <a:p>
            <a:pPr lvl="1"/>
            <a:r>
              <a:rPr lang="en-US" altLang="zh-CN" dirty="0"/>
              <a:t>Parsing sentences with the Stanford parser.</a:t>
            </a:r>
          </a:p>
          <a:p>
            <a:pPr lvl="1"/>
            <a:r>
              <a:rPr lang="en-US" altLang="zh-CN" dirty="0"/>
              <a:t>The sentence uses at least one modal verb  </a:t>
            </a:r>
          </a:p>
          <a:p>
            <a:pPr lvl="2"/>
            <a:r>
              <a:rPr lang="en-US" altLang="zh-CN" dirty="0"/>
              <a:t>must, shall, should, can, may</a:t>
            </a:r>
          </a:p>
          <a:p>
            <a:pPr lvl="1"/>
            <a:r>
              <a:rPr lang="en-US" altLang="zh-CN" dirty="0"/>
              <a:t>The modal verb does not appear in sub-clauses</a:t>
            </a:r>
          </a:p>
          <a:p>
            <a:pPr lvl="2"/>
            <a:r>
              <a:rPr lang="en-US" altLang="zh-CN" dirty="0"/>
              <a:t>root </a:t>
            </a:r>
            <a:r>
              <a:rPr lang="en-US" altLang="zh-CN" dirty="0" err="1"/>
              <a:t>escher</a:t>
            </a:r>
            <a:r>
              <a:rPr lang="en-US" altLang="zh-CN" dirty="0"/>
              <a:t> container from which </a:t>
            </a:r>
            <a:r>
              <a:rPr lang="en-US" altLang="zh-CN" dirty="0" err="1"/>
              <a:t>escher</a:t>
            </a:r>
            <a:r>
              <a:rPr lang="en-US" altLang="zh-CN" dirty="0"/>
              <a:t> records must be taken</a:t>
            </a:r>
          </a:p>
          <a:p>
            <a:pPr lvl="2"/>
            <a:r>
              <a:rPr lang="en-US" altLang="zh-CN" dirty="0"/>
              <a:t>Not rules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7B5B84-6D6B-4FC0-9FF7-BB069586248B}"/>
              </a:ext>
            </a:extLst>
          </p:cNvPr>
          <p:cNvSpPr txBox="1"/>
          <p:nvPr/>
        </p:nvSpPr>
        <p:spPr>
          <a:xfrm>
            <a:off x="1495926" y="49424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409029-16FA-4122-A0EC-2467F53E750B}"/>
              </a:ext>
            </a:extLst>
          </p:cNvPr>
          <p:cNvSpPr txBox="1"/>
          <p:nvPr/>
        </p:nvSpPr>
        <p:spPr>
          <a:xfrm>
            <a:off x="2085315" y="49424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DC9A66-8F91-4E1E-9FE7-D0159B0E1F3E}"/>
              </a:ext>
            </a:extLst>
          </p:cNvPr>
          <p:cNvSpPr txBox="1"/>
          <p:nvPr/>
        </p:nvSpPr>
        <p:spPr>
          <a:xfrm>
            <a:off x="2762869" y="494249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11917E-20A5-43F5-B616-2D45A3479522}"/>
              </a:ext>
            </a:extLst>
          </p:cNvPr>
          <p:cNvSpPr txBox="1"/>
          <p:nvPr/>
        </p:nvSpPr>
        <p:spPr>
          <a:xfrm>
            <a:off x="3373097" y="4942491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must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DF6088-C8E9-47C8-969C-E76F6A66523B}"/>
              </a:ext>
            </a:extLst>
          </p:cNvPr>
          <p:cNvSpPr txBox="1"/>
          <p:nvPr/>
        </p:nvSpPr>
        <p:spPr>
          <a:xfrm>
            <a:off x="4083353" y="49424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42F4E9-AAD9-45CC-A3D5-4D3116C4559B}"/>
              </a:ext>
            </a:extLst>
          </p:cNvPr>
          <p:cNvSpPr txBox="1"/>
          <p:nvPr/>
        </p:nvSpPr>
        <p:spPr>
          <a:xfrm>
            <a:off x="4643888" y="4942491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contain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882BC1-CAFA-45A3-B86D-F40BF0E0B794}"/>
              </a:ext>
            </a:extLst>
          </p:cNvPr>
          <p:cNvSpPr txBox="1"/>
          <p:nvPr/>
        </p:nvSpPr>
        <p:spPr>
          <a:xfrm>
            <a:off x="5580678" y="4942491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F353DFC-3C71-4E38-A298-83F880B2793F}"/>
              </a:ext>
            </a:extLst>
          </p:cNvPr>
          <p:cNvSpPr txBox="1"/>
          <p:nvPr/>
        </p:nvSpPr>
        <p:spPr>
          <a:xfrm>
            <a:off x="1495926" y="5168208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287CFC-0772-4A36-95D3-CB8322CBC569}"/>
              </a:ext>
            </a:extLst>
          </p:cNvPr>
          <p:cNvSpPr txBox="1"/>
          <p:nvPr/>
        </p:nvSpPr>
        <p:spPr>
          <a:xfrm>
            <a:off x="2089457" y="51682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26F1CD-C784-4ACC-B6B9-342F2D87D894}"/>
              </a:ext>
            </a:extLst>
          </p:cNvPr>
          <p:cNvSpPr txBox="1"/>
          <p:nvPr/>
        </p:nvSpPr>
        <p:spPr>
          <a:xfrm>
            <a:off x="2770112" y="51682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19E7D6-3067-46E2-9591-E99143D0F83B}"/>
              </a:ext>
            </a:extLst>
          </p:cNvPr>
          <p:cNvSpPr txBox="1"/>
          <p:nvPr/>
        </p:nvSpPr>
        <p:spPr>
          <a:xfrm>
            <a:off x="3376942" y="516820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721916-80C5-44DB-8784-5D39E26F853A}"/>
              </a:ext>
            </a:extLst>
          </p:cNvPr>
          <p:cNvSpPr txBox="1"/>
          <p:nvPr/>
        </p:nvSpPr>
        <p:spPr>
          <a:xfrm>
            <a:off x="4091172" y="51682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10ED05-6754-4603-886F-C27C075485C1}"/>
              </a:ext>
            </a:extLst>
          </p:cNvPr>
          <p:cNvSpPr txBox="1"/>
          <p:nvPr/>
        </p:nvSpPr>
        <p:spPr>
          <a:xfrm>
            <a:off x="4669906" y="51682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D87397-BBEC-480C-B6E0-65CF7A6B1B5A}"/>
              </a:ext>
            </a:extLst>
          </p:cNvPr>
          <p:cNvSpPr txBox="1"/>
          <p:nvPr/>
        </p:nvSpPr>
        <p:spPr>
          <a:xfrm>
            <a:off x="5583427" y="516820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NNS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肘形连接符 115">
            <a:extLst>
              <a:ext uri="{FF2B5EF4-FFF2-40B4-BE49-F238E27FC236}">
                <a16:creationId xmlns:a16="http://schemas.microsoft.com/office/drawing/2014/main" id="{E0C1249C-D8AA-4AB7-B5B9-F58E17BA2559}"/>
              </a:ext>
            </a:extLst>
          </p:cNvPr>
          <p:cNvCxnSpPr/>
          <p:nvPr/>
        </p:nvCxnSpPr>
        <p:spPr>
          <a:xfrm rot="16200000" flipV="1">
            <a:off x="2667288" y="4620545"/>
            <a:ext cx="12700" cy="643891"/>
          </a:xfrm>
          <a:prstGeom prst="bentConnector3">
            <a:avLst>
              <a:gd name="adj1" fmla="val 264968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566F51-4C2C-43E2-B3F9-76A2BFA4202A}"/>
              </a:ext>
            </a:extLst>
          </p:cNvPr>
          <p:cNvSpPr txBox="1"/>
          <p:nvPr/>
        </p:nvSpPr>
        <p:spPr>
          <a:xfrm>
            <a:off x="1648392" y="4493711"/>
            <a:ext cx="49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det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肘形连接符 117">
            <a:extLst>
              <a:ext uri="{FF2B5EF4-FFF2-40B4-BE49-F238E27FC236}">
                <a16:creationId xmlns:a16="http://schemas.microsoft.com/office/drawing/2014/main" id="{B068327B-7C8A-4E5B-A0E0-A44F6945E1B2}"/>
              </a:ext>
            </a:extLst>
          </p:cNvPr>
          <p:cNvCxnSpPr>
            <a:stCxn id="33" idx="0"/>
            <a:endCxn id="31" idx="0"/>
          </p:cNvCxnSpPr>
          <p:nvPr/>
        </p:nvCxnSpPr>
        <p:spPr>
          <a:xfrm rot="16200000" flipV="1">
            <a:off x="2401668" y="4303810"/>
            <a:ext cx="12700" cy="1277362"/>
          </a:xfrm>
          <a:prstGeom prst="bentConnector3">
            <a:avLst>
              <a:gd name="adj1" fmla="val 121863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CBA9E1E-6F73-425C-952A-860BA34C7AAA}"/>
              </a:ext>
            </a:extLst>
          </p:cNvPr>
          <p:cNvSpPr txBox="1"/>
          <p:nvPr/>
        </p:nvSpPr>
        <p:spPr>
          <a:xfrm>
            <a:off x="1897210" y="4269284"/>
            <a:ext cx="11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compound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肘形连接符 119">
            <a:extLst>
              <a:ext uri="{FF2B5EF4-FFF2-40B4-BE49-F238E27FC236}">
                <a16:creationId xmlns:a16="http://schemas.microsoft.com/office/drawing/2014/main" id="{A8F012A5-2BBF-40A0-9A78-379BEF6CCF8F}"/>
              </a:ext>
            </a:extLst>
          </p:cNvPr>
          <p:cNvCxnSpPr>
            <a:stCxn id="36" idx="0"/>
            <a:endCxn id="34" idx="0"/>
          </p:cNvCxnSpPr>
          <p:nvPr/>
        </p:nvCxnSpPr>
        <p:spPr>
          <a:xfrm rot="16200000" flipV="1">
            <a:off x="4392621" y="4250461"/>
            <a:ext cx="12700" cy="1384059"/>
          </a:xfrm>
          <a:prstGeom prst="bentConnector3">
            <a:avLst>
              <a:gd name="adj1" fmla="val 117388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E1B83E3-7227-480D-AB76-6D06ED459D4D}"/>
              </a:ext>
            </a:extLst>
          </p:cNvPr>
          <p:cNvSpPr txBox="1"/>
          <p:nvPr/>
        </p:nvSpPr>
        <p:spPr>
          <a:xfrm>
            <a:off x="3024823" y="412437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nsubj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1" name="肘形连接符 121">
            <a:extLst>
              <a:ext uri="{FF2B5EF4-FFF2-40B4-BE49-F238E27FC236}">
                <a16:creationId xmlns:a16="http://schemas.microsoft.com/office/drawing/2014/main" id="{9CD752D0-415C-4BCE-BD52-5E2EE9729218}"/>
              </a:ext>
            </a:extLst>
          </p:cNvPr>
          <p:cNvCxnSpPr/>
          <p:nvPr/>
        </p:nvCxnSpPr>
        <p:spPr>
          <a:xfrm rot="5400000" flipH="1" flipV="1">
            <a:off x="5777658" y="4380112"/>
            <a:ext cx="12700" cy="1124758"/>
          </a:xfrm>
          <a:prstGeom prst="bentConnector3">
            <a:avLst>
              <a:gd name="adj1" fmla="val 121863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CF6B3B3-5A52-4095-B4D9-B5060AF6BF36}"/>
              </a:ext>
            </a:extLst>
          </p:cNvPr>
          <p:cNvSpPr txBox="1"/>
          <p:nvPr/>
        </p:nvSpPr>
        <p:spPr>
          <a:xfrm>
            <a:off x="3566865" y="450012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aux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3" name="肘形连接符 127">
            <a:extLst>
              <a:ext uri="{FF2B5EF4-FFF2-40B4-BE49-F238E27FC236}">
                <a16:creationId xmlns:a16="http://schemas.microsoft.com/office/drawing/2014/main" id="{9A9AFE60-2D45-4AE5-A5C9-5E3D24F9EB6D}"/>
              </a:ext>
            </a:extLst>
          </p:cNvPr>
          <p:cNvCxnSpPr/>
          <p:nvPr/>
        </p:nvCxnSpPr>
        <p:spPr>
          <a:xfrm rot="16200000" flipV="1">
            <a:off x="4636482" y="4568159"/>
            <a:ext cx="12700" cy="748663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EEDAF70D-1F49-46E0-9632-47F7052EF627}"/>
              </a:ext>
            </a:extLst>
          </p:cNvPr>
          <p:cNvSpPr txBox="1"/>
          <p:nvPr/>
        </p:nvSpPr>
        <p:spPr>
          <a:xfrm>
            <a:off x="4181904" y="44055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neg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肘形连接符 129">
            <a:extLst>
              <a:ext uri="{FF2B5EF4-FFF2-40B4-BE49-F238E27FC236}">
                <a16:creationId xmlns:a16="http://schemas.microsoft.com/office/drawing/2014/main" id="{40F6C6B9-57D9-459E-9B86-CC2CBECBE589}"/>
              </a:ext>
            </a:extLst>
          </p:cNvPr>
          <p:cNvCxnSpPr/>
          <p:nvPr/>
        </p:nvCxnSpPr>
        <p:spPr>
          <a:xfrm rot="16200000" flipV="1">
            <a:off x="4124980" y="3920340"/>
            <a:ext cx="12700" cy="2044301"/>
          </a:xfrm>
          <a:prstGeom prst="bentConnector3">
            <a:avLst>
              <a:gd name="adj1" fmla="val 38124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4469962-1392-49AF-BC4F-D8269420FA43}"/>
              </a:ext>
            </a:extLst>
          </p:cNvPr>
          <p:cNvSpPr txBox="1"/>
          <p:nvPr/>
        </p:nvSpPr>
        <p:spPr>
          <a:xfrm>
            <a:off x="5125671" y="448509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dobj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6CC96-98CF-4AEC-B444-7038D10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Tool- Code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DE37F-2D56-4959-B02B-E582FEBC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Identifying code rules</a:t>
            </a:r>
          </a:p>
          <a:p>
            <a:pPr lvl="1"/>
            <a:r>
              <a:rPr lang="en-US" altLang="zh-CN" dirty="0"/>
              <a:t>Building SDGs with WALA.</a:t>
            </a:r>
          </a:p>
          <a:p>
            <a:pPr lvl="1"/>
            <a:r>
              <a:rPr lang="en-US" altLang="zh-CN" dirty="0"/>
              <a:t>Exceptions are thrown when parameters meet some criteria</a:t>
            </a:r>
          </a:p>
          <a:p>
            <a:pPr lvl="1"/>
            <a:r>
              <a:rPr lang="en-US" altLang="zh-CN" dirty="0"/>
              <a:t>Assertations on parameters.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8D7A4-E2D0-4A27-8642-231D5797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73" y="2882368"/>
            <a:ext cx="5328693" cy="36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C73F8D-8186-42B9-8486-3CCDFDA25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48" y="1910994"/>
            <a:ext cx="7742881" cy="4351338"/>
          </a:xfrm>
        </p:spPr>
      </p:pic>
    </p:spTree>
    <p:extLst>
      <p:ext uri="{BB962C8B-B14F-4D97-AF65-F5344CB8AC3E}">
        <p14:creationId xmlns:p14="http://schemas.microsoft.com/office/powerpoint/2010/main" val="35483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C439F-4B62-4A8F-A286-FBC478A8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Tool- Effectiveness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91CF3-A1CC-4325-9229-20E28FB2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</a:t>
            </a:r>
          </a:p>
          <a:p>
            <a:pPr lvl="1"/>
            <a:r>
              <a:rPr lang="en-US" altLang="zh-CN" dirty="0"/>
              <a:t>Two </a:t>
            </a:r>
            <a:r>
              <a:rPr lang="en-US" altLang="zh-CN" dirty="0" err="1"/>
              <a:t>Phd</a:t>
            </a:r>
            <a:r>
              <a:rPr lang="en-US" altLang="zh-CN" dirty="0"/>
              <a:t> students manually identified the parameter rules of 20 source files from 9 projects. </a:t>
            </a:r>
          </a:p>
          <a:p>
            <a:pPr lvl="2"/>
            <a:r>
              <a:rPr lang="en-US" altLang="zh-CN" dirty="0"/>
              <a:t>20X9 = 180 files are manually inspected. 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500BD25-6156-46BB-870F-F66568C7E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13986"/>
              </p:ext>
            </p:extLst>
          </p:nvPr>
        </p:nvGraphicFramePr>
        <p:xfrm>
          <a:off x="1592922" y="2991278"/>
          <a:ext cx="8064788" cy="310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97">
                  <a:extLst>
                    <a:ext uri="{9D8B030D-6E8A-4147-A177-3AD203B41FA5}">
                      <a16:colId xmlns:a16="http://schemas.microsoft.com/office/drawing/2014/main" val="433821502"/>
                    </a:ext>
                  </a:extLst>
                </a:gridCol>
                <a:gridCol w="2016197">
                  <a:extLst>
                    <a:ext uri="{9D8B030D-6E8A-4147-A177-3AD203B41FA5}">
                      <a16:colId xmlns:a16="http://schemas.microsoft.com/office/drawing/2014/main" val="1752130322"/>
                    </a:ext>
                  </a:extLst>
                </a:gridCol>
                <a:gridCol w="2016197">
                  <a:extLst>
                    <a:ext uri="{9D8B030D-6E8A-4147-A177-3AD203B41FA5}">
                      <a16:colId xmlns:a16="http://schemas.microsoft.com/office/drawing/2014/main" val="200920639"/>
                    </a:ext>
                  </a:extLst>
                </a:gridCol>
                <a:gridCol w="2016197">
                  <a:extLst>
                    <a:ext uri="{9D8B030D-6E8A-4147-A177-3AD203B41FA5}">
                      <a16:colId xmlns:a16="http://schemas.microsoft.com/office/drawing/2014/main" val="3846662515"/>
                    </a:ext>
                  </a:extLst>
                </a:gridCol>
              </a:tblGrid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Name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Precision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Recall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F-score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1269864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commons-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io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98.00%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94.20%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96.10%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7249715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pdfbox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92.90%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88.10%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90.40%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7621215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shiro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95.50%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96.90%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96.20%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3065211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itext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89.90%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94.70%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92.20%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2798304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poi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98.80%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96.40%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95.20%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2307438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jfreechart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95.30%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83.60%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89.10%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1775481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lucene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85.20%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100.00%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92.00%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9528353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asm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98.90%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96.90%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97.90%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22301848"/>
                  </a:ext>
                </a:extLst>
              </a:tr>
              <a:tr h="31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jmonkey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93.80%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88.40%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91.00%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286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AA95-7E33-4B66-8090-A886347E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of our findings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C61A5-EE17-4F8D-A65E-B562D50B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Finding 3. In total, 86.2% of parameters have only code rules, and 10.3% of parameters have only document rules.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5EF5C-522F-4F57-96BA-07D01C00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8" y="2603472"/>
            <a:ext cx="10577724" cy="36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C2AB-0802-4DB7-B1FD-71B68971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A2F78-91EC-4FEF-A1AE-47F5ADA1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Daohan</a:t>
            </a:r>
            <a:r>
              <a:rPr lang="en-US" altLang="zh-CN" dirty="0"/>
              <a:t> Song, </a:t>
            </a:r>
            <a:r>
              <a:rPr lang="en-US" altLang="zh-CN" b="1" dirty="0"/>
              <a:t>Hao Zhong</a:t>
            </a:r>
            <a:r>
              <a:rPr lang="en-US" altLang="zh-CN" dirty="0"/>
              <a:t>, and Li Jia. The symptom, cause and repair of workaround. </a:t>
            </a:r>
            <a:r>
              <a:rPr lang="en-US" altLang="zh-CN" i="1" dirty="0"/>
              <a:t>In Proc. International Conference on Automated Software Engineering (ASE)</a:t>
            </a:r>
            <a:r>
              <a:rPr lang="en-US" altLang="zh-CN" dirty="0"/>
              <a:t>, late result track, pages to appear, 2020.</a:t>
            </a:r>
          </a:p>
          <a:p>
            <a:pPr lvl="1"/>
            <a:r>
              <a:rPr lang="en-US" altLang="zh-CN" dirty="0"/>
              <a:t>Manual</a:t>
            </a:r>
          </a:p>
          <a:p>
            <a:pPr lvl="1"/>
            <a:r>
              <a:rPr lang="en-US" altLang="zh-CN" dirty="0"/>
              <a:t>Workaround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4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C2AB-0802-4DB7-B1FD-71B68971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standard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A2F78-91EC-4FEF-A1AE-47F5ADA1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963A32-8C70-4ECD-B09D-0815D964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61" y="2429288"/>
            <a:ext cx="7372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4EBB7-916A-4823-A20B-8E033FA6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Workaround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31DF0-BE71-4019-B416-7A994C2C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02" y="1691322"/>
            <a:ext cx="8229600" cy="508635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C443DA3-EB4D-494B-91B4-A04B05D91813}"/>
              </a:ext>
            </a:extLst>
          </p:cNvPr>
          <p:cNvCxnSpPr>
            <a:cxnSpLocks/>
          </p:cNvCxnSpPr>
          <p:nvPr/>
        </p:nvCxnSpPr>
        <p:spPr>
          <a:xfrm>
            <a:off x="7728050" y="3017102"/>
            <a:ext cx="1470660" cy="232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C887945-0D35-49F8-BBE6-8F575DC84DF8}"/>
              </a:ext>
            </a:extLst>
          </p:cNvPr>
          <p:cNvSpPr txBox="1"/>
          <p:nvPr/>
        </p:nvSpPr>
        <p:spPr>
          <a:xfrm>
            <a:off x="9160610" y="3076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变通</a:t>
            </a:r>
          </a:p>
        </p:txBody>
      </p:sp>
    </p:spTree>
    <p:extLst>
      <p:ext uri="{BB962C8B-B14F-4D97-AF65-F5344CB8AC3E}">
        <p14:creationId xmlns:p14="http://schemas.microsoft.com/office/powerpoint/2010/main" val="41804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1904B-A1B9-4E01-884A-EC2C17A7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14B05-3B08-43F7-BEAD-8F4E9F13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07494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Lamothe and Shang. When APIs are Intentionally Bypassed: An Exploratory Study of API Workarounds. ICSE 2020</a:t>
            </a:r>
          </a:p>
          <a:p>
            <a:pPr lvl="1"/>
            <a:r>
              <a:rPr lang="zh-CN" altLang="en-US" sz="1800" dirty="0"/>
              <a:t>模式一 功能扩展：用户扩展接口现有的行为，为该接口添加其尚不具备的功能，或修改某接口的现有的行为以符合他们的需求。</a:t>
            </a:r>
            <a:endParaRPr lang="en-US" altLang="zh-CN" dirty="0"/>
          </a:p>
          <a:p>
            <a:pPr lvl="1"/>
            <a:r>
              <a:rPr lang="zh-CN" altLang="en-US" sz="1800" dirty="0"/>
              <a:t>模式二 深度拷贝：用户复制接口的数据，以在本地使用一个自定义的该接口的副本，而不是直接使用该接口。</a:t>
            </a:r>
            <a:endParaRPr lang="en-US" altLang="zh-CN" dirty="0"/>
          </a:p>
          <a:p>
            <a:pPr lvl="1"/>
            <a:r>
              <a:rPr lang="zh-CN" altLang="en-US" sz="1800" dirty="0"/>
              <a:t>模式三 多版本：用户使用两个或多个版本的接口，来解决缺陷或引入只在某单独的版本中存在的功能。</a:t>
            </a:r>
            <a:endParaRPr lang="en-US" altLang="zh-CN" dirty="0"/>
          </a:p>
          <a:p>
            <a:pPr lvl="1"/>
            <a:r>
              <a:rPr lang="zh-CN" altLang="en-US" sz="1800" dirty="0"/>
              <a:t>模式四 不必要的变通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只分析了对软件库的变通，只分析了</a:t>
            </a:r>
            <a:r>
              <a:rPr lang="en-US" altLang="zh-CN" dirty="0"/>
              <a:t>40</a:t>
            </a:r>
            <a:r>
              <a:rPr lang="zh-CN" altLang="en-US" dirty="0"/>
              <a:t>个，只归纳了</a:t>
            </a:r>
            <a:r>
              <a:rPr lang="en-US" altLang="zh-CN" dirty="0"/>
              <a:t>4</a:t>
            </a:r>
            <a:r>
              <a:rPr lang="zh-CN" altLang="en-US" dirty="0"/>
              <a:t>种软件库的变通模式</a:t>
            </a:r>
            <a:endParaRPr lang="en-US" altLang="zh-CN" dirty="0"/>
          </a:p>
          <a:p>
            <a:r>
              <a:rPr lang="zh-CN" altLang="en-US" dirty="0"/>
              <a:t>分析一般意义的变通，分析更多的变通</a:t>
            </a:r>
          </a:p>
        </p:txBody>
      </p:sp>
    </p:spTree>
    <p:extLst>
      <p:ext uri="{BB962C8B-B14F-4D97-AF65-F5344CB8AC3E}">
        <p14:creationId xmlns:p14="http://schemas.microsoft.com/office/powerpoint/2010/main" val="31164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13497-91BC-437B-B105-C7EFB1EF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EB655-DCFF-47B6-8753-B04097FA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88B07-9FA2-46C3-BFD2-35FDD072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75" y="1751499"/>
            <a:ext cx="8455043" cy="5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05AC6-1CC9-44F2-9A6A-89734C23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06707-5EEB-42DC-9844-FEE3D25F92E1}"/>
              </a:ext>
            </a:extLst>
          </p:cNvPr>
          <p:cNvSpPr txBox="1"/>
          <p:nvPr/>
        </p:nvSpPr>
        <p:spPr>
          <a:xfrm>
            <a:off x="1261872" y="17293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一处有缺陷的代码：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DA6B1D-15D6-41E8-AC79-5BC3948AEF5F}"/>
              </a:ext>
            </a:extLst>
          </p:cNvPr>
          <p:cNvSpPr txBox="1"/>
          <p:nvPr/>
        </p:nvSpPr>
        <p:spPr>
          <a:xfrm>
            <a:off x="1414272" y="2936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修复后的代码：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23D616-0385-4428-8BEB-88B6B73C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50" y="3251223"/>
            <a:ext cx="8022685" cy="3550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46B87D-64D9-4B6A-903E-E673776D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07" y="2029183"/>
            <a:ext cx="7917357" cy="9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47B46-DA83-4DA4-BC1E-10B7F578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B3C71-677E-42CE-9FB6-2EB2AFA1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从事务跟踪系统中搜索所有类型为缺陷且处理方式为</a:t>
            </a:r>
            <a:r>
              <a:rPr lang="zh-CN" altLang="en-US" u="sng" dirty="0"/>
              <a:t>变通</a:t>
            </a:r>
            <a:r>
              <a:rPr lang="zh-CN" altLang="en-US" dirty="0"/>
              <a:t>的事务报告。且缺陷报告的状态必须是</a:t>
            </a:r>
            <a:r>
              <a:rPr lang="zh-CN" altLang="en-US" u="sng" dirty="0"/>
              <a:t>已解决</a:t>
            </a:r>
            <a:r>
              <a:rPr lang="zh-CN" altLang="en-US" dirty="0"/>
              <a:t>的或</a:t>
            </a:r>
            <a:r>
              <a:rPr lang="zh-CN" altLang="en-US" u="sng" dirty="0"/>
              <a:t>关闭</a:t>
            </a:r>
            <a:r>
              <a:rPr lang="zh-CN" altLang="en-US" dirty="0"/>
              <a:t>的。共收集了来源于</a:t>
            </a:r>
            <a:r>
              <a:rPr lang="en-US" altLang="zh-CN" dirty="0"/>
              <a:t>88</a:t>
            </a:r>
            <a:r>
              <a:rPr lang="zh-CN" altLang="en-US" dirty="0"/>
              <a:t>个项目的</a:t>
            </a:r>
            <a:r>
              <a:rPr lang="en-US" altLang="zh-CN" dirty="0"/>
              <a:t>221</a:t>
            </a:r>
            <a:r>
              <a:rPr lang="zh-CN" altLang="en-US" dirty="0"/>
              <a:t>份以变通方式处理的缺陷报告。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2F1D8-E29A-41C0-B3E7-B8754D8B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57" y="2743305"/>
            <a:ext cx="6721952" cy="35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78BA3-B78F-4DA5-90E4-BC841658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8DD55-A861-4ADF-AA58-D2D04FDE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问题一</a:t>
            </a:r>
            <a:r>
              <a:rPr lang="en-US" altLang="zh-CN" sz="2400" dirty="0"/>
              <a:t>. </a:t>
            </a:r>
            <a:r>
              <a:rPr lang="zh-CN" altLang="en-US" sz="2400" dirty="0"/>
              <a:t>什么症状的缺陷会以变通方式修复？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症状为崩溃 </a:t>
            </a:r>
            <a:r>
              <a:rPr lang="en-US" altLang="zh-CN" dirty="0"/>
              <a:t>(41.18%) </a:t>
            </a:r>
            <a:r>
              <a:rPr lang="zh-CN" altLang="en-US" dirty="0"/>
              <a:t>和非预期行为 </a:t>
            </a:r>
            <a:r>
              <a:rPr lang="en-US" altLang="zh-CN" dirty="0"/>
              <a:t>(31.67%) </a:t>
            </a:r>
            <a:r>
              <a:rPr lang="zh-CN" altLang="en-US" dirty="0"/>
              <a:t>的缺陷报告以变通的方式修复。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问题二</a:t>
            </a:r>
            <a:r>
              <a:rPr lang="en-US" altLang="zh-CN" sz="2400" dirty="0"/>
              <a:t>. </a:t>
            </a:r>
            <a:r>
              <a:rPr lang="zh-CN" altLang="en-US" sz="2400" dirty="0"/>
              <a:t>为什么缺陷会以变通的方式处理？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u="sng" dirty="0"/>
              <a:t>发现四</a:t>
            </a:r>
            <a:r>
              <a:rPr lang="zh-CN" altLang="en-US" dirty="0"/>
              <a:t>表明，大多数缺陷报告之所以采用变通的方式修复，是因为它们的问题存在于多个项目间 </a:t>
            </a:r>
            <a:r>
              <a:rPr lang="en-US" altLang="zh-CN" dirty="0"/>
              <a:t>(38.01%) </a:t>
            </a:r>
            <a:r>
              <a:rPr lang="zh-CN" altLang="en-US" dirty="0"/>
              <a:t>或存在于运行环境中 </a:t>
            </a:r>
            <a:r>
              <a:rPr lang="en-US" altLang="zh-CN" dirty="0"/>
              <a:t>(21.27%)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u="sng" dirty="0"/>
              <a:t>发现三</a:t>
            </a:r>
            <a:r>
              <a:rPr lang="zh-CN" altLang="en-US" dirty="0"/>
              <a:t>表明虽然有一些变通的问题 </a:t>
            </a:r>
            <a:r>
              <a:rPr lang="en-US" altLang="zh-CN" dirty="0"/>
              <a:t>(37.56%) </a:t>
            </a:r>
            <a:r>
              <a:rPr lang="zh-CN" altLang="en-US" dirty="0"/>
              <a:t>存在于被报告的项目中，但它们很难完全和完美地修复。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u="sng" dirty="0"/>
              <a:t>发现二</a:t>
            </a:r>
            <a:r>
              <a:rPr lang="zh-CN" altLang="en-US" dirty="0"/>
              <a:t>表明有一些缺陷报告 </a:t>
            </a:r>
            <a:r>
              <a:rPr lang="en-US" altLang="zh-CN" dirty="0"/>
              <a:t>(9.50%) </a:t>
            </a:r>
            <a:r>
              <a:rPr lang="zh-CN" altLang="en-US" dirty="0"/>
              <a:t>被标记为变通是因为它们的问题已经解决。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52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empirical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200400"/>
          </a:xfrm>
        </p:spPr>
        <p:txBody>
          <a:bodyPr>
            <a:normAutofit/>
          </a:bodyPr>
          <a:lstStyle/>
          <a:p>
            <a:r>
              <a:rPr lang="en-US" altLang="zh-CN" dirty="0"/>
              <a:t>Where are golds and where are pitfalls?</a:t>
            </a:r>
          </a:p>
          <a:p>
            <a:r>
              <a:rPr lang="en-US" altLang="zh-CN" dirty="0"/>
              <a:t>To motivate the follow-up work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A0C8B-B4B6-457F-B16C-54A532412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9" y="2958081"/>
            <a:ext cx="5241589" cy="29601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8A0F94-2044-483D-8DDF-BB01A608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87" y="2958081"/>
            <a:ext cx="5262539" cy="29601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4147E6-9507-42F7-B020-B509016776B0}"/>
              </a:ext>
            </a:extLst>
          </p:cNvPr>
          <p:cNvSpPr txBox="1"/>
          <p:nvPr/>
        </p:nvSpPr>
        <p:spPr>
          <a:xfrm flipH="1">
            <a:off x="1395436" y="5918259"/>
            <a:ext cx="25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 engineering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FB543B-2849-4C84-A31A-262210B18E8B}"/>
              </a:ext>
            </a:extLst>
          </p:cNvPr>
          <p:cNvSpPr txBox="1"/>
          <p:nvPr/>
        </p:nvSpPr>
        <p:spPr>
          <a:xfrm flipH="1">
            <a:off x="7121565" y="5926628"/>
            <a:ext cx="311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other research fields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D30D-5831-4665-83D8-9551AD3A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353BC-3D86-428B-9DA8-F13558D3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问题三</a:t>
            </a:r>
            <a:r>
              <a:rPr lang="en-US" altLang="zh-CN" sz="2400" dirty="0"/>
              <a:t>. </a:t>
            </a:r>
            <a:r>
              <a:rPr lang="zh-CN" altLang="en-US" sz="2400" dirty="0"/>
              <a:t>如何以变通的方式修复缺陷？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1800" u="sng" dirty="0"/>
              <a:t>发现七</a:t>
            </a:r>
            <a:r>
              <a:rPr lang="zh-CN" altLang="en-US" sz="1800" dirty="0"/>
              <a:t>表明大多数变通 </a:t>
            </a:r>
            <a:r>
              <a:rPr lang="en-US" altLang="zh-CN" sz="1800" dirty="0"/>
              <a:t>(42.99%) </a:t>
            </a:r>
            <a:r>
              <a:rPr lang="zh-CN" altLang="en-US" sz="1800" dirty="0"/>
              <a:t>修改了项目之间的接口，比如切换软件库的版本，或更改调用接口的方式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u="sng" dirty="0"/>
              <a:t>发现六</a:t>
            </a:r>
            <a:r>
              <a:rPr lang="zh-CN" altLang="en-US" sz="1800" dirty="0"/>
              <a:t>表明，当变通的修改发生在报告缺陷的项目内部，除了修改配置文件等非源代码文件，对源代码的修改通常属于技术债务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u="sng" dirty="0"/>
              <a:t>发现五</a:t>
            </a:r>
            <a:r>
              <a:rPr lang="zh-CN" altLang="en-US" sz="1800" dirty="0"/>
              <a:t>表明少量变通没有产生任何修改，这是因为两个完全相反的原因造成的：已被修复，则不会被修改</a:t>
            </a:r>
            <a:r>
              <a:rPr lang="zh-CN" altLang="en-US" dirty="0"/>
              <a:t>。</a:t>
            </a: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问题四</a:t>
            </a:r>
            <a:r>
              <a:rPr lang="en-US" altLang="zh-CN" sz="2400" dirty="0"/>
              <a:t>. </a:t>
            </a:r>
            <a:r>
              <a:rPr lang="zh-CN" altLang="en-US" sz="2400" dirty="0"/>
              <a:t>变通的症状、原因和修复之间的相关性如何？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体现了变通的内在逻辑，比如客户代码问题常常通过修改接口调用方式解决。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7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BF097-ACA5-4315-81DC-640C4283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 原因 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126D465-3F3B-4055-9909-4A4E63BC75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92885" y="1659279"/>
          <a:ext cx="8828482" cy="3908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149055E9-7E1C-45A3-9264-6268818D10D0}"/>
              </a:ext>
            </a:extLst>
          </p:cNvPr>
          <p:cNvSpPr/>
          <p:nvPr/>
        </p:nvSpPr>
        <p:spPr>
          <a:xfrm rot="16200000">
            <a:off x="1669403" y="5240362"/>
            <a:ext cx="791514" cy="9445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FF4363-B12B-44C1-937C-FC5853721B22}"/>
              </a:ext>
            </a:extLst>
          </p:cNvPr>
          <p:cNvSpPr txBox="1"/>
          <p:nvPr/>
        </p:nvSpPr>
        <p:spPr>
          <a:xfrm>
            <a:off x="1316556" y="615212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1. 已修复的问题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36A28384-E529-46A2-AB0C-3928BB2D9DC7}"/>
              </a:ext>
            </a:extLst>
          </p:cNvPr>
          <p:cNvSpPr/>
          <p:nvPr/>
        </p:nvSpPr>
        <p:spPr>
          <a:xfrm rot="16200000">
            <a:off x="3897622" y="4109086"/>
            <a:ext cx="791515" cy="319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52FB96-B973-4A6C-A0EB-5577ACC33323}"/>
              </a:ext>
            </a:extLst>
          </p:cNvPr>
          <p:cNvSpPr txBox="1"/>
          <p:nvPr/>
        </p:nvSpPr>
        <p:spPr>
          <a:xfrm>
            <a:off x="3488668" y="6153794"/>
            <a:ext cx="1580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2. </a:t>
            </a:r>
            <a:r>
              <a:rPr lang="zh-CN" altLang="en-US" sz="1600" dirty="0"/>
              <a:t>项目内问题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35B8E51-30EB-4792-9C49-9AD708C26F9D}"/>
              </a:ext>
            </a:extLst>
          </p:cNvPr>
          <p:cNvSpPr/>
          <p:nvPr/>
        </p:nvSpPr>
        <p:spPr>
          <a:xfrm rot="16200000">
            <a:off x="6135055" y="5135693"/>
            <a:ext cx="783142" cy="1145512"/>
          </a:xfrm>
          <a:prstGeom prst="leftBrace">
            <a:avLst>
              <a:gd name="adj1" fmla="val 8333"/>
              <a:gd name="adj2" fmla="val 50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E5B654-AC5B-484E-9658-3AE1A40286C7}"/>
              </a:ext>
            </a:extLst>
          </p:cNvPr>
          <p:cNvSpPr txBox="1"/>
          <p:nvPr/>
        </p:nvSpPr>
        <p:spPr>
          <a:xfrm>
            <a:off x="5731124" y="6175566"/>
            <a:ext cx="1580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3. </a:t>
            </a:r>
            <a:r>
              <a:rPr lang="zh-CN" altLang="en-US" sz="1600" dirty="0"/>
              <a:t>项目间问题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FC15CBB-766C-44B9-9319-381C5B4985EA}"/>
              </a:ext>
            </a:extLst>
          </p:cNvPr>
          <p:cNvSpPr/>
          <p:nvPr/>
        </p:nvSpPr>
        <p:spPr>
          <a:xfrm rot="16200000">
            <a:off x="8168925" y="4312646"/>
            <a:ext cx="858690" cy="2867149"/>
          </a:xfrm>
          <a:prstGeom prst="leftBrace">
            <a:avLst>
              <a:gd name="adj1" fmla="val 8333"/>
              <a:gd name="adj2" fmla="val 50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1FE641-D001-45EA-AEB8-B9EDB5CE8D70}"/>
              </a:ext>
            </a:extLst>
          </p:cNvPr>
          <p:cNvSpPr txBox="1"/>
          <p:nvPr/>
        </p:nvSpPr>
        <p:spPr>
          <a:xfrm>
            <a:off x="7913289" y="6177244"/>
            <a:ext cx="1580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4. </a:t>
            </a:r>
            <a:r>
              <a:rPr lang="zh-CN" altLang="en-US" sz="1600" dirty="0"/>
              <a:t>环境问题</a:t>
            </a:r>
          </a:p>
        </p:txBody>
      </p:sp>
    </p:spTree>
    <p:extLst>
      <p:ext uri="{BB962C8B-B14F-4D97-AF65-F5344CB8AC3E}">
        <p14:creationId xmlns:p14="http://schemas.microsoft.com/office/powerpoint/2010/main" val="3390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4F27-9DAE-4BBE-952C-38E8FA28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原因</a:t>
            </a:r>
            <a:r>
              <a:rPr lang="en-US" altLang="zh-CN" dirty="0"/>
              <a:t>2. </a:t>
            </a:r>
            <a:r>
              <a:rPr lang="zh-CN" altLang="en-US" dirty="0"/>
              <a:t>项目内问题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8D596-3AFB-46A5-A7EC-5BCFB1A8EB4D}"/>
              </a:ext>
            </a:extLst>
          </p:cNvPr>
          <p:cNvSpPr txBox="1"/>
          <p:nvPr/>
        </p:nvSpPr>
        <p:spPr>
          <a:xfrm>
            <a:off x="1420636" y="1640251"/>
            <a:ext cx="84365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/>
              <a:t>不能完全或完美地修复项目内的一些问题时，只好采用变通的方式解决。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例如，一份</a:t>
            </a:r>
            <a:r>
              <a:rPr lang="en-US" altLang="zh-CN" dirty="0" err="1"/>
              <a:t>OFBiz</a:t>
            </a:r>
            <a:r>
              <a:rPr lang="zh-CN" altLang="en-US" dirty="0"/>
              <a:t>的缺陷报告 </a:t>
            </a:r>
            <a:r>
              <a:rPr lang="en-US" altLang="zh-CN" dirty="0"/>
              <a:t>[6] </a:t>
            </a:r>
            <a:r>
              <a:rPr lang="zh-CN" altLang="en-US" dirty="0"/>
              <a:t>抱怨一些信息不能显示在用户界面上。报告者随后指出，通过将</a:t>
            </a:r>
            <a:r>
              <a:rPr lang="en-US" altLang="zh-CN" dirty="0" err="1"/>
              <a:t>sanitizer.permissive.policy</a:t>
            </a:r>
            <a:r>
              <a:rPr lang="en-US" altLang="zh-CN" dirty="0"/>
              <a:t> </a:t>
            </a:r>
            <a:r>
              <a:rPr lang="zh-CN" altLang="en-US" dirty="0"/>
              <a:t>的值设置为</a:t>
            </a:r>
            <a:r>
              <a:rPr lang="en-US" altLang="zh-CN" dirty="0"/>
              <a:t>true</a:t>
            </a:r>
            <a:r>
              <a:rPr lang="zh-CN" altLang="en-US" dirty="0"/>
              <a:t>，可以解决该问题。但是这种解决方法是有问题的，因为它造成了安全隐患。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59C4CC-03D7-4CFC-A909-33A958E8988D}"/>
              </a:ext>
            </a:extLst>
          </p:cNvPr>
          <p:cNvSpPr txBox="1"/>
          <p:nvPr/>
        </p:nvSpPr>
        <p:spPr>
          <a:xfrm>
            <a:off x="1449767" y="6550223"/>
            <a:ext cx="836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[6]  https://issues.apache.org/jira/browse/OFBIZ-9664</a:t>
            </a:r>
            <a:endParaRPr lang="zh-CN" altLang="en-US" sz="1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41373-55E4-431A-8482-82F669287181}"/>
              </a:ext>
            </a:extLst>
          </p:cNvPr>
          <p:cNvSpPr txBox="1"/>
          <p:nvPr/>
        </p:nvSpPr>
        <p:spPr>
          <a:xfrm>
            <a:off x="1449767" y="6278913"/>
            <a:ext cx="836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[5]  Automating change-level self-admitted technical debt determination</a:t>
            </a:r>
            <a:r>
              <a:rPr lang="en-US" altLang="zh-CN" sz="1400" i="1" dirty="0"/>
              <a:t>. TSE 2018</a:t>
            </a:r>
            <a:endParaRPr lang="zh-CN" altLang="en-US" sz="1400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18038A-3E3C-47F8-B2A8-10628B5F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50" y="3709195"/>
            <a:ext cx="7106624" cy="18428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480F74-40A7-49C1-A409-B9C8BF6F9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79" y="5560388"/>
            <a:ext cx="6800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8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递进式的项目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比较的方法是否具有代表性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讲清楚所提方法与已有方法的区别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讲</a:t>
            </a:r>
            <a:r>
              <a:rPr lang="zh-CN" altLang="en-US" sz="2000" dirty="0" smtClean="0"/>
              <a:t>清楚所提方法为何可以提升已有方法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实验设计合理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实验结果能够支持之前的解释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48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新颖的项目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讲</a:t>
            </a:r>
            <a:r>
              <a:rPr lang="zh-CN" altLang="en-US" sz="2000" dirty="0" smtClean="0"/>
              <a:t>清楚问题的重要性和相关性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讲</a:t>
            </a:r>
            <a:r>
              <a:rPr lang="zh-CN" altLang="en-US" sz="2000" dirty="0" smtClean="0"/>
              <a:t>清楚与软件工程的关系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解释为何别人未注意到这个问题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验证设计合理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结果表明能在一定程度上解决提出的问题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928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经验分析的项目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讲</a:t>
            </a:r>
            <a:r>
              <a:rPr lang="zh-CN" altLang="en-US" sz="2000" dirty="0" smtClean="0"/>
              <a:t>清楚问题的重要性和相关性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讲</a:t>
            </a:r>
            <a:r>
              <a:rPr lang="zh-CN" altLang="en-US" sz="2000" dirty="0" smtClean="0"/>
              <a:t>清楚与软件工程的关系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讲</a:t>
            </a:r>
            <a:r>
              <a:rPr lang="zh-CN" altLang="en-US" sz="2000" dirty="0" smtClean="0"/>
              <a:t>清楚之前有无类似的分析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分析数据合理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结果表明能在一定程度上回答提出的问题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如有之前的分析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需讲清楚与你的工作的关系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有</a:t>
            </a:r>
            <a:r>
              <a:rPr lang="zh-CN" altLang="en-US" sz="1800" dirty="0" smtClean="0"/>
              <a:t>无新的发现</a:t>
            </a:r>
            <a:endParaRPr lang="en-US" altLang="zh-CN" sz="18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817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files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files</a:t>
            </a:r>
          </a:p>
          <a:p>
            <a:r>
              <a:rPr lang="en-US" altLang="zh-CN" dirty="0"/>
              <a:t>Evolution data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4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files</a:t>
            </a:r>
          </a:p>
          <a:p>
            <a:r>
              <a:rPr lang="en-US" altLang="zh-CN" dirty="0"/>
              <a:t>Evolution data</a:t>
            </a:r>
          </a:p>
          <a:p>
            <a:r>
              <a:rPr lang="en-US" altLang="zh-CN" dirty="0"/>
              <a:t>Documents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5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 files</a:t>
            </a:r>
          </a:p>
          <a:p>
            <a:r>
              <a:rPr lang="en-US" altLang="zh-CN" dirty="0"/>
              <a:t>Evolution data</a:t>
            </a:r>
          </a:p>
          <a:p>
            <a:r>
              <a:rPr lang="en-US" altLang="zh-CN" dirty="0"/>
              <a:t>Documents</a:t>
            </a:r>
          </a:p>
          <a:p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86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B8A3-7049-4C9E-B56D-5476DCA3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shall I do that?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3CA9C-F820-4C78-A7E0-0A4DF8B8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847BA4-023E-4679-8EB3-FBC624E0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5806"/>
            <a:ext cx="4940615" cy="34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B8A3-7049-4C9E-B56D-5476DCA3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shall I do that?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3CA9C-F820-4C78-A7E0-0A4DF8B8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Your research questions!!</a:t>
            </a:r>
          </a:p>
          <a:p>
            <a:r>
              <a:rPr lang="en-US" altLang="zh-CN" dirty="0"/>
              <a:t>Why are they interesting?</a:t>
            </a:r>
          </a:p>
          <a:p>
            <a:r>
              <a:rPr lang="en-US" altLang="zh-CN" dirty="0"/>
              <a:t>Why are they important?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847BA4-023E-4679-8EB3-FBC624E0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3170394"/>
            <a:ext cx="4940615" cy="34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7422</TotalTime>
  <Words>1727</Words>
  <Application>Microsoft Office PowerPoint</Application>
  <PresentationFormat>宽屏</PresentationFormat>
  <Paragraphs>240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DejaVu Sans</vt:lpstr>
      <vt:lpstr>DejaVu Sans Mono</vt:lpstr>
      <vt:lpstr>DejaVu Serif</vt:lpstr>
      <vt:lpstr>SFMono-Regular</vt:lpstr>
      <vt:lpstr>等线</vt:lpstr>
      <vt:lpstr>宋体</vt:lpstr>
      <vt:lpstr>Arial</vt:lpstr>
      <vt:lpstr>Century Schoolbook</vt:lpstr>
      <vt:lpstr>Wingdings 2</vt:lpstr>
      <vt:lpstr>View</vt:lpstr>
      <vt:lpstr>Empirical study  - in its narrow meaning</vt:lpstr>
      <vt:lpstr>Empirical study</vt:lpstr>
      <vt:lpstr>The purpose of empirical study</vt:lpstr>
      <vt:lpstr>What to analyze?</vt:lpstr>
      <vt:lpstr>What to analyze?</vt:lpstr>
      <vt:lpstr>What to analyze?</vt:lpstr>
      <vt:lpstr>What to analyze?</vt:lpstr>
      <vt:lpstr>Why shall I do that?</vt:lpstr>
      <vt:lpstr>Why shall I do that?</vt:lpstr>
      <vt:lpstr>How to analyze?</vt:lpstr>
      <vt:lpstr>How to analyze?</vt:lpstr>
      <vt:lpstr>How to analyze?</vt:lpstr>
      <vt:lpstr>Your answers and your findings</vt:lpstr>
      <vt:lpstr>Your answers and your findings</vt:lpstr>
      <vt:lpstr>Example 1</vt:lpstr>
      <vt:lpstr>API parameter rules in documents</vt:lpstr>
      <vt:lpstr>API parameter rules in code</vt:lpstr>
      <vt:lpstr>Tool- Document analysis</vt:lpstr>
      <vt:lpstr>Tool- Code analysis</vt:lpstr>
      <vt:lpstr>Tool- Effectiveness</vt:lpstr>
      <vt:lpstr>One of our findings</vt:lpstr>
      <vt:lpstr>Example 2</vt:lpstr>
      <vt:lpstr>The standard process</vt:lpstr>
      <vt:lpstr>Workaround</vt:lpstr>
      <vt:lpstr>Motivation</vt:lpstr>
      <vt:lpstr>How to analyze?</vt:lpstr>
      <vt:lpstr>How to analyze?</vt:lpstr>
      <vt:lpstr>Dataset</vt:lpstr>
      <vt:lpstr>主要结论</vt:lpstr>
      <vt:lpstr>主要结论</vt:lpstr>
      <vt:lpstr>问题二 原因 </vt:lpstr>
      <vt:lpstr>原因2. 项目内问题</vt:lpstr>
      <vt:lpstr>评分标准</vt:lpstr>
      <vt:lpstr>评分标准</vt:lpstr>
      <vt:lpstr>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554</cp:revision>
  <dcterms:created xsi:type="dcterms:W3CDTF">2017-07-31T06:57:29Z</dcterms:created>
  <dcterms:modified xsi:type="dcterms:W3CDTF">2020-09-28T11:58:42Z</dcterms:modified>
</cp:coreProperties>
</file>